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sldIdLst>
    <p:sldId id="269" r:id="rId2"/>
    <p:sldId id="299" r:id="rId3"/>
    <p:sldId id="1676" r:id="rId4"/>
    <p:sldId id="1652" r:id="rId5"/>
    <p:sldId id="1659" r:id="rId6"/>
    <p:sldId id="1654" r:id="rId7"/>
    <p:sldId id="1677" r:id="rId8"/>
    <p:sldId id="1655" r:id="rId9"/>
    <p:sldId id="1656" r:id="rId10"/>
    <p:sldId id="1657" r:id="rId11"/>
    <p:sldId id="1661" r:id="rId12"/>
    <p:sldId id="1662" r:id="rId13"/>
    <p:sldId id="1663" r:id="rId14"/>
    <p:sldId id="1664" r:id="rId15"/>
    <p:sldId id="1667" r:id="rId16"/>
    <p:sldId id="1674" r:id="rId17"/>
    <p:sldId id="1675" r:id="rId18"/>
    <p:sldId id="1668" r:id="rId19"/>
    <p:sldId id="1660" r:id="rId20"/>
    <p:sldId id="293" r:id="rId21"/>
  </p:sldIdLst>
  <p:sldSz cx="12192000" cy="6858000"/>
  <p:notesSz cx="6735763" cy="9866313"/>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pos="3953" userDrawn="1">
          <p15:clr>
            <a:srgbClr val="A4A3A4"/>
          </p15:clr>
        </p15:guide>
        <p15:guide id="9" orient="horz" pos="686" userDrawn="1">
          <p15:clr>
            <a:srgbClr val="A4A3A4"/>
          </p15:clr>
        </p15:guide>
        <p15:guide id="11" pos="7129" userDrawn="1">
          <p15:clr>
            <a:srgbClr val="A4A3A4"/>
          </p15:clr>
        </p15:guide>
        <p15:guide id="12" orient="horz" pos="300" userDrawn="1">
          <p15:clr>
            <a:srgbClr val="A4A3A4"/>
          </p15:clr>
        </p15:guide>
        <p15:guide id="14" orient="horz" pos="3884" userDrawn="1">
          <p15:clr>
            <a:srgbClr val="A4A3A4"/>
          </p15:clr>
        </p15:guide>
        <p15:guide id="15" pos="551" userDrawn="1">
          <p15:clr>
            <a:srgbClr val="A4A3A4"/>
          </p15:clr>
        </p15:guide>
        <p15:guide id="17" orient="horz" pos="867" userDrawn="1">
          <p15:clr>
            <a:srgbClr val="A4A3A4"/>
          </p15:clr>
        </p15:guide>
        <p15:guide id="18" orient="horz" pos="3793" userDrawn="1">
          <p15:clr>
            <a:srgbClr val="A4A3A4"/>
          </p15:clr>
        </p15:guide>
        <p15:guide id="19" pos="372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5BBD21-CC73-F4B5-4B6D-D78C962DB2ED}" name="Beatriz Mariotto Dionizio" initials="BM" userId="S::beatriz.dionizio@hedgeinvest.com.br::9dae6a39-e8a3-44fd-a794-e1632b24d1b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elipe Freitas" initials="FF" lastIdx="1" clrIdx="0">
    <p:extLst>
      <p:ext uri="{19B8F6BF-5375-455C-9EA6-DF929625EA0E}">
        <p15:presenceInfo xmlns:p15="http://schemas.microsoft.com/office/powerpoint/2012/main" userId="S::felipe.freitas@hedgeinvest.com.br::eed616b3-e934-4779-8506-db86df0eaff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7"/>
    <a:srgbClr val="333F50"/>
    <a:srgbClr val="B2D7D9"/>
    <a:srgbClr val="DBDBDB"/>
    <a:srgbClr val="005E70"/>
    <a:srgbClr val="B4C6E7"/>
    <a:srgbClr val="FFCCFF"/>
    <a:srgbClr val="FA9AA3"/>
    <a:srgbClr val="C6AFD5"/>
    <a:srgbClr val="2B88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552" autoAdjust="0"/>
  </p:normalViewPr>
  <p:slideViewPr>
    <p:cSldViewPr snapToGrid="0" showGuides="1">
      <p:cViewPr varScale="1">
        <p:scale>
          <a:sx n="101" d="100"/>
          <a:sy n="101" d="100"/>
        </p:scale>
        <p:origin x="1074" y="102"/>
      </p:cViewPr>
      <p:guideLst>
        <p:guide pos="3840"/>
        <p:guide pos="3953"/>
        <p:guide orient="horz" pos="686"/>
        <p:guide pos="7129"/>
        <p:guide orient="horz" pos="300"/>
        <p:guide orient="horz" pos="3884"/>
        <p:guide pos="551"/>
        <p:guide orient="horz" pos="867"/>
        <p:guide orient="horz" pos="3793"/>
        <p:guide pos="3727"/>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0975C501-9A3D-437B-814D-0C22E8C80E59}" type="datetimeFigureOut">
              <a:rPr lang="pt-BR" smtClean="0"/>
              <a:t>08/06/2026</a:t>
            </a:fld>
            <a:endParaRPr lang="pt-BR"/>
          </a:p>
        </p:txBody>
      </p:sp>
      <p:sp>
        <p:nvSpPr>
          <p:cNvPr id="4" name="Espaço Reservado para Imagem de Slide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34CC90A8-EDC3-431D-985C-8E3523EEAD14}" type="slidenum">
              <a:rPr lang="pt-BR" smtClean="0"/>
              <a:t>‹nº›</a:t>
            </a:fld>
            <a:endParaRPr lang="pt-BR"/>
          </a:p>
        </p:txBody>
      </p:sp>
    </p:spTree>
    <p:extLst>
      <p:ext uri="{BB962C8B-B14F-4D97-AF65-F5344CB8AC3E}">
        <p14:creationId xmlns:p14="http://schemas.microsoft.com/office/powerpoint/2010/main" val="1916228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r>
              <a:rPr lang="pt-BR" dirty="0"/>
              <a:t>Título Editável</a:t>
            </a:r>
          </a:p>
        </p:txBody>
      </p:sp>
      <p:sp>
        <p:nvSpPr>
          <p:cNvPr id="4" name="Espaço Reservado para Número de Slide 3"/>
          <p:cNvSpPr>
            <a:spLocks noGrp="1"/>
          </p:cNvSpPr>
          <p:nvPr>
            <p:ph type="sldNum" sz="quarter" idx="5"/>
          </p:nvPr>
        </p:nvSpPr>
        <p:spPr/>
        <p:txBody>
          <a:bodyPr/>
          <a:lstStyle/>
          <a:p>
            <a:fld id="{DDF4A306-4331-4C46-951A-F948F493E987}" type="slidenum">
              <a:rPr lang="pt-BR" smtClean="0"/>
              <a:t>1</a:t>
            </a:fld>
            <a:endParaRPr lang="pt-BR"/>
          </a:p>
        </p:txBody>
      </p:sp>
    </p:spTree>
    <p:extLst>
      <p:ext uri="{BB962C8B-B14F-4D97-AF65-F5344CB8AC3E}">
        <p14:creationId xmlns:p14="http://schemas.microsoft.com/office/powerpoint/2010/main" val="1686476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16889-F22A-D4DC-C473-2CFB0A0E142A}"/>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E32EB802-AABC-AC64-B337-9B4C68909445}"/>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B3546460-26DC-C8EF-B100-625DDF2C9310}"/>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830F1854-2408-925A-9DF9-1BEDF356C43D}"/>
              </a:ext>
            </a:extLst>
          </p:cNvPr>
          <p:cNvSpPr>
            <a:spLocks noGrp="1"/>
          </p:cNvSpPr>
          <p:nvPr>
            <p:ph type="sldNum" sz="quarter" idx="5"/>
          </p:nvPr>
        </p:nvSpPr>
        <p:spPr/>
        <p:txBody>
          <a:bodyPr/>
          <a:lstStyle/>
          <a:p>
            <a:fld id="{34CC90A8-EDC3-431D-985C-8E3523EEAD14}" type="slidenum">
              <a:rPr lang="pt-BR" smtClean="0"/>
              <a:t>12</a:t>
            </a:fld>
            <a:endParaRPr lang="pt-BR"/>
          </a:p>
        </p:txBody>
      </p:sp>
    </p:spTree>
    <p:extLst>
      <p:ext uri="{BB962C8B-B14F-4D97-AF65-F5344CB8AC3E}">
        <p14:creationId xmlns:p14="http://schemas.microsoft.com/office/powerpoint/2010/main" val="1252937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B44AF-245F-909D-5C7C-3B15C010B5A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DE5C2C9A-0499-2D7F-2ACE-B6E24CF867F9}"/>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C3D11E5A-E16F-29AF-34D7-8795D344FC0D}"/>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06BF1FDE-7729-A301-25DE-5796083C9003}"/>
              </a:ext>
            </a:extLst>
          </p:cNvPr>
          <p:cNvSpPr>
            <a:spLocks noGrp="1"/>
          </p:cNvSpPr>
          <p:nvPr>
            <p:ph type="sldNum" sz="quarter" idx="5"/>
          </p:nvPr>
        </p:nvSpPr>
        <p:spPr/>
        <p:txBody>
          <a:bodyPr/>
          <a:lstStyle/>
          <a:p>
            <a:fld id="{34CC90A8-EDC3-431D-985C-8E3523EEAD14}" type="slidenum">
              <a:rPr lang="pt-BR" smtClean="0"/>
              <a:t>13</a:t>
            </a:fld>
            <a:endParaRPr lang="pt-BR"/>
          </a:p>
        </p:txBody>
      </p:sp>
    </p:spTree>
    <p:extLst>
      <p:ext uri="{BB962C8B-B14F-4D97-AF65-F5344CB8AC3E}">
        <p14:creationId xmlns:p14="http://schemas.microsoft.com/office/powerpoint/2010/main" val="2799877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93EDF-3562-4368-B0F2-744BE3AECA3C}"/>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5826BEDF-9090-4958-FECD-32839FE7398C}"/>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990F6C03-1F2E-C977-8C24-7D298F9A719C}"/>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159B7379-F71A-59F1-D821-25C92EDA142C}"/>
              </a:ext>
            </a:extLst>
          </p:cNvPr>
          <p:cNvSpPr>
            <a:spLocks noGrp="1"/>
          </p:cNvSpPr>
          <p:nvPr>
            <p:ph type="sldNum" sz="quarter" idx="5"/>
          </p:nvPr>
        </p:nvSpPr>
        <p:spPr/>
        <p:txBody>
          <a:bodyPr/>
          <a:lstStyle/>
          <a:p>
            <a:fld id="{34CC90A8-EDC3-431D-985C-8E3523EEAD14}" type="slidenum">
              <a:rPr lang="pt-BR" smtClean="0"/>
              <a:t>14</a:t>
            </a:fld>
            <a:endParaRPr lang="pt-BR"/>
          </a:p>
        </p:txBody>
      </p:sp>
    </p:spTree>
    <p:extLst>
      <p:ext uri="{BB962C8B-B14F-4D97-AF65-F5344CB8AC3E}">
        <p14:creationId xmlns:p14="http://schemas.microsoft.com/office/powerpoint/2010/main" val="3779517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74C2A-A2E4-2D07-CADD-9FB2DDDC506D}"/>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6B3B1A1-7DEB-8220-C7BB-39B18A219316}"/>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EA954DA7-68C7-9014-9331-DF8E24FA346A}"/>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28C1F6DC-55EB-16C5-ECE9-236762168D23}"/>
              </a:ext>
            </a:extLst>
          </p:cNvPr>
          <p:cNvSpPr>
            <a:spLocks noGrp="1"/>
          </p:cNvSpPr>
          <p:nvPr>
            <p:ph type="sldNum" sz="quarter" idx="5"/>
          </p:nvPr>
        </p:nvSpPr>
        <p:spPr/>
        <p:txBody>
          <a:bodyPr/>
          <a:lstStyle/>
          <a:p>
            <a:fld id="{34CC90A8-EDC3-431D-985C-8E3523EEAD14}" type="slidenum">
              <a:rPr lang="pt-BR" smtClean="0"/>
              <a:t>15</a:t>
            </a:fld>
            <a:endParaRPr lang="pt-BR"/>
          </a:p>
        </p:txBody>
      </p:sp>
    </p:spTree>
    <p:extLst>
      <p:ext uri="{BB962C8B-B14F-4D97-AF65-F5344CB8AC3E}">
        <p14:creationId xmlns:p14="http://schemas.microsoft.com/office/powerpoint/2010/main" val="1015372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3AAEF-3F7E-B5B3-F2E2-96949CC8C428}"/>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044AF607-7452-BD6D-0190-D02E611C4508}"/>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0895684F-59EB-AACD-322E-617FCDBC5F99}"/>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F79F3B63-EF1A-AE30-7D0A-2BA506321CF9}"/>
              </a:ext>
            </a:extLst>
          </p:cNvPr>
          <p:cNvSpPr>
            <a:spLocks noGrp="1"/>
          </p:cNvSpPr>
          <p:nvPr>
            <p:ph type="sldNum" sz="quarter" idx="5"/>
          </p:nvPr>
        </p:nvSpPr>
        <p:spPr/>
        <p:txBody>
          <a:bodyPr/>
          <a:lstStyle/>
          <a:p>
            <a:fld id="{34CC90A8-EDC3-431D-985C-8E3523EEAD14}" type="slidenum">
              <a:rPr lang="pt-BR" smtClean="0"/>
              <a:t>16</a:t>
            </a:fld>
            <a:endParaRPr lang="pt-BR"/>
          </a:p>
        </p:txBody>
      </p:sp>
    </p:spTree>
    <p:extLst>
      <p:ext uri="{BB962C8B-B14F-4D97-AF65-F5344CB8AC3E}">
        <p14:creationId xmlns:p14="http://schemas.microsoft.com/office/powerpoint/2010/main" val="23319490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173C3-A05C-EB6A-7DDC-D5B5C50F82E9}"/>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BF1BF67-C6EC-123F-B9E2-DD6544FAAE69}"/>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DDC7A632-B2DF-9B0C-4E69-FCF438510DFE}"/>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333E8A39-712A-39DB-F76C-47741DD232EB}"/>
              </a:ext>
            </a:extLst>
          </p:cNvPr>
          <p:cNvSpPr>
            <a:spLocks noGrp="1"/>
          </p:cNvSpPr>
          <p:nvPr>
            <p:ph type="sldNum" sz="quarter" idx="5"/>
          </p:nvPr>
        </p:nvSpPr>
        <p:spPr/>
        <p:txBody>
          <a:bodyPr/>
          <a:lstStyle/>
          <a:p>
            <a:fld id="{34CC90A8-EDC3-431D-985C-8E3523EEAD14}" type="slidenum">
              <a:rPr lang="pt-BR" smtClean="0"/>
              <a:t>17</a:t>
            </a:fld>
            <a:endParaRPr lang="pt-BR"/>
          </a:p>
        </p:txBody>
      </p:sp>
    </p:spTree>
    <p:extLst>
      <p:ext uri="{BB962C8B-B14F-4D97-AF65-F5344CB8AC3E}">
        <p14:creationId xmlns:p14="http://schemas.microsoft.com/office/powerpoint/2010/main" val="41631196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6677B-6AF2-04F7-FC79-BBCBC9926791}"/>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D28EB8B3-EB13-10F9-87F2-8E6BE6E07CE3}"/>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FCC49BC1-1566-8F95-0E88-E69B9A75E3F4}"/>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5041DB27-6A37-26CF-6152-9FBB72AB3A56}"/>
              </a:ext>
            </a:extLst>
          </p:cNvPr>
          <p:cNvSpPr>
            <a:spLocks noGrp="1"/>
          </p:cNvSpPr>
          <p:nvPr>
            <p:ph type="sldNum" sz="quarter" idx="5"/>
          </p:nvPr>
        </p:nvSpPr>
        <p:spPr/>
        <p:txBody>
          <a:bodyPr/>
          <a:lstStyle/>
          <a:p>
            <a:fld id="{34CC90A8-EDC3-431D-985C-8E3523EEAD14}" type="slidenum">
              <a:rPr lang="pt-BR" smtClean="0"/>
              <a:t>18</a:t>
            </a:fld>
            <a:endParaRPr lang="pt-BR"/>
          </a:p>
        </p:txBody>
      </p:sp>
    </p:spTree>
    <p:extLst>
      <p:ext uri="{BB962C8B-B14F-4D97-AF65-F5344CB8AC3E}">
        <p14:creationId xmlns:p14="http://schemas.microsoft.com/office/powerpoint/2010/main" val="22511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00C95-CD8E-0101-DD5F-1DFA3E2303A7}"/>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868F3ED-C556-CB34-F2B9-BA83C8C88CD8}"/>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026AF136-B7F4-50CA-9178-3B18E83943B8}"/>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D84455AC-C7D4-05D3-7445-144400864EFC}"/>
              </a:ext>
            </a:extLst>
          </p:cNvPr>
          <p:cNvSpPr>
            <a:spLocks noGrp="1"/>
          </p:cNvSpPr>
          <p:nvPr>
            <p:ph type="sldNum" sz="quarter" idx="5"/>
          </p:nvPr>
        </p:nvSpPr>
        <p:spPr/>
        <p:txBody>
          <a:bodyPr/>
          <a:lstStyle/>
          <a:p>
            <a:fld id="{34CC90A8-EDC3-431D-985C-8E3523EEAD14}" type="slidenum">
              <a:rPr lang="pt-BR" smtClean="0"/>
              <a:t>19</a:t>
            </a:fld>
            <a:endParaRPr lang="pt-BR"/>
          </a:p>
        </p:txBody>
      </p:sp>
    </p:spTree>
    <p:extLst>
      <p:ext uri="{BB962C8B-B14F-4D97-AF65-F5344CB8AC3E}">
        <p14:creationId xmlns:p14="http://schemas.microsoft.com/office/powerpoint/2010/main" val="3271617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CC90A8-EDC3-431D-985C-8E3523EEAD14}" type="slidenum">
              <a:rPr lang="pt-BR" smtClean="0"/>
              <a:t>2</a:t>
            </a:fld>
            <a:endParaRPr lang="pt-BR"/>
          </a:p>
        </p:txBody>
      </p:sp>
    </p:spTree>
    <p:extLst>
      <p:ext uri="{BB962C8B-B14F-4D97-AF65-F5344CB8AC3E}">
        <p14:creationId xmlns:p14="http://schemas.microsoft.com/office/powerpoint/2010/main" val="4023163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2D420-0450-D8B9-E130-86E568F6F4E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086C46AC-F315-1DBD-2475-6A3AE4484D88}"/>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75FA8E6A-E341-C995-2CE1-C514B487C435}"/>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BDD6C489-8B20-5FA0-FF93-E8C48FB8D50A}"/>
              </a:ext>
            </a:extLst>
          </p:cNvPr>
          <p:cNvSpPr>
            <a:spLocks noGrp="1"/>
          </p:cNvSpPr>
          <p:nvPr>
            <p:ph type="sldNum" sz="quarter" idx="5"/>
          </p:nvPr>
        </p:nvSpPr>
        <p:spPr/>
        <p:txBody>
          <a:bodyPr/>
          <a:lstStyle/>
          <a:p>
            <a:fld id="{34CC90A8-EDC3-431D-985C-8E3523EEAD14}" type="slidenum">
              <a:rPr lang="pt-BR" smtClean="0"/>
              <a:t>4</a:t>
            </a:fld>
            <a:endParaRPr lang="pt-BR"/>
          </a:p>
        </p:txBody>
      </p:sp>
    </p:spTree>
    <p:extLst>
      <p:ext uri="{BB962C8B-B14F-4D97-AF65-F5344CB8AC3E}">
        <p14:creationId xmlns:p14="http://schemas.microsoft.com/office/powerpoint/2010/main" val="1717525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CEFB2-5DF4-F220-B4A0-2DCCB51A4A8F}"/>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BE0F5D2A-08FB-0EF1-C6F9-11AA9BFEF853}"/>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58F3C360-81E6-3762-5CF7-05E33E8D93E0}"/>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EF59D9A2-8BEC-3E35-0858-A3F8E9F4ACF3}"/>
              </a:ext>
            </a:extLst>
          </p:cNvPr>
          <p:cNvSpPr>
            <a:spLocks noGrp="1"/>
          </p:cNvSpPr>
          <p:nvPr>
            <p:ph type="sldNum" sz="quarter" idx="5"/>
          </p:nvPr>
        </p:nvSpPr>
        <p:spPr/>
        <p:txBody>
          <a:bodyPr/>
          <a:lstStyle/>
          <a:p>
            <a:fld id="{34CC90A8-EDC3-431D-985C-8E3523EEAD14}" type="slidenum">
              <a:rPr lang="pt-BR" smtClean="0"/>
              <a:t>5</a:t>
            </a:fld>
            <a:endParaRPr lang="pt-BR"/>
          </a:p>
        </p:txBody>
      </p:sp>
    </p:spTree>
    <p:extLst>
      <p:ext uri="{BB962C8B-B14F-4D97-AF65-F5344CB8AC3E}">
        <p14:creationId xmlns:p14="http://schemas.microsoft.com/office/powerpoint/2010/main" val="2258542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81973-A15F-6D4E-A939-05E4C09D55ED}"/>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73285941-A7FF-8D9B-BDAA-F0625F60849A}"/>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4EFACE5E-A8B7-843D-625B-1EACADF67349}"/>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997AB78F-2316-BEE1-0AB9-395318FF0A93}"/>
              </a:ext>
            </a:extLst>
          </p:cNvPr>
          <p:cNvSpPr>
            <a:spLocks noGrp="1"/>
          </p:cNvSpPr>
          <p:nvPr>
            <p:ph type="sldNum" sz="quarter" idx="5"/>
          </p:nvPr>
        </p:nvSpPr>
        <p:spPr/>
        <p:txBody>
          <a:bodyPr/>
          <a:lstStyle/>
          <a:p>
            <a:fld id="{34CC90A8-EDC3-431D-985C-8E3523EEAD14}" type="slidenum">
              <a:rPr lang="pt-BR" smtClean="0"/>
              <a:t>6</a:t>
            </a:fld>
            <a:endParaRPr lang="pt-BR"/>
          </a:p>
        </p:txBody>
      </p:sp>
    </p:spTree>
    <p:extLst>
      <p:ext uri="{BB962C8B-B14F-4D97-AF65-F5344CB8AC3E}">
        <p14:creationId xmlns:p14="http://schemas.microsoft.com/office/powerpoint/2010/main" val="2765356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CA2AE-A833-19B5-5ACC-EBDF835E24E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50A985D5-714D-575D-189D-77EC881741A3}"/>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996E8934-9851-5FC2-DC3B-5E8E9F96A6D8}"/>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48E02A4F-AD13-4D8F-45E7-71ABCFCA5405}"/>
              </a:ext>
            </a:extLst>
          </p:cNvPr>
          <p:cNvSpPr>
            <a:spLocks noGrp="1"/>
          </p:cNvSpPr>
          <p:nvPr>
            <p:ph type="sldNum" sz="quarter" idx="5"/>
          </p:nvPr>
        </p:nvSpPr>
        <p:spPr/>
        <p:txBody>
          <a:bodyPr/>
          <a:lstStyle/>
          <a:p>
            <a:fld id="{34CC90A8-EDC3-431D-985C-8E3523EEAD14}" type="slidenum">
              <a:rPr lang="pt-BR" smtClean="0"/>
              <a:t>7</a:t>
            </a:fld>
            <a:endParaRPr lang="pt-BR"/>
          </a:p>
        </p:txBody>
      </p:sp>
    </p:spTree>
    <p:extLst>
      <p:ext uri="{BB962C8B-B14F-4D97-AF65-F5344CB8AC3E}">
        <p14:creationId xmlns:p14="http://schemas.microsoft.com/office/powerpoint/2010/main" val="3501428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319C3-743E-8B66-083E-170145E703F8}"/>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BC3DDDA2-0FF6-327B-C11C-BE57FDD873F8}"/>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2031D3AC-8238-BAEA-8518-ED45BD618327}"/>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1634A024-203B-6A76-A929-7771BFEDAFE7}"/>
              </a:ext>
            </a:extLst>
          </p:cNvPr>
          <p:cNvSpPr>
            <a:spLocks noGrp="1"/>
          </p:cNvSpPr>
          <p:nvPr>
            <p:ph type="sldNum" sz="quarter" idx="5"/>
          </p:nvPr>
        </p:nvSpPr>
        <p:spPr/>
        <p:txBody>
          <a:bodyPr/>
          <a:lstStyle/>
          <a:p>
            <a:fld id="{34CC90A8-EDC3-431D-985C-8E3523EEAD14}" type="slidenum">
              <a:rPr lang="pt-BR" smtClean="0"/>
              <a:t>9</a:t>
            </a:fld>
            <a:endParaRPr lang="pt-BR"/>
          </a:p>
        </p:txBody>
      </p:sp>
    </p:spTree>
    <p:extLst>
      <p:ext uri="{BB962C8B-B14F-4D97-AF65-F5344CB8AC3E}">
        <p14:creationId xmlns:p14="http://schemas.microsoft.com/office/powerpoint/2010/main" val="896149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2C303-F487-ACC9-1A60-DADC1B46DE88}"/>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57DF306B-9473-2E2D-7D94-6F89833A280A}"/>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8F81A179-B5F3-D013-50D1-7212E68F4B77}"/>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3CFF6211-5477-F08F-C1D6-F100BD603C9A}"/>
              </a:ext>
            </a:extLst>
          </p:cNvPr>
          <p:cNvSpPr>
            <a:spLocks noGrp="1"/>
          </p:cNvSpPr>
          <p:nvPr>
            <p:ph type="sldNum" sz="quarter" idx="5"/>
          </p:nvPr>
        </p:nvSpPr>
        <p:spPr/>
        <p:txBody>
          <a:bodyPr/>
          <a:lstStyle/>
          <a:p>
            <a:fld id="{34CC90A8-EDC3-431D-985C-8E3523EEAD14}" type="slidenum">
              <a:rPr lang="pt-BR" smtClean="0"/>
              <a:t>10</a:t>
            </a:fld>
            <a:endParaRPr lang="pt-BR"/>
          </a:p>
        </p:txBody>
      </p:sp>
    </p:spTree>
    <p:extLst>
      <p:ext uri="{BB962C8B-B14F-4D97-AF65-F5344CB8AC3E}">
        <p14:creationId xmlns:p14="http://schemas.microsoft.com/office/powerpoint/2010/main" val="850939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5DE1C-B407-5F28-D6A5-CFD8B2CB5493}"/>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A3DE7FFD-A267-8BB6-1EB5-D38B4A9D1B5C}"/>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501E3560-8BDD-59B6-5FED-BE77E83BA2EE}"/>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4A91B9C7-BF32-E164-B2F8-DB6834FD145A}"/>
              </a:ext>
            </a:extLst>
          </p:cNvPr>
          <p:cNvSpPr>
            <a:spLocks noGrp="1"/>
          </p:cNvSpPr>
          <p:nvPr>
            <p:ph type="sldNum" sz="quarter" idx="5"/>
          </p:nvPr>
        </p:nvSpPr>
        <p:spPr/>
        <p:txBody>
          <a:bodyPr/>
          <a:lstStyle/>
          <a:p>
            <a:fld id="{34CC90A8-EDC3-431D-985C-8E3523EEAD14}" type="slidenum">
              <a:rPr lang="pt-BR" smtClean="0"/>
              <a:t>11</a:t>
            </a:fld>
            <a:endParaRPr lang="pt-BR"/>
          </a:p>
        </p:txBody>
      </p:sp>
    </p:spTree>
    <p:extLst>
      <p:ext uri="{BB962C8B-B14F-4D97-AF65-F5344CB8AC3E}">
        <p14:creationId xmlns:p14="http://schemas.microsoft.com/office/powerpoint/2010/main" val="28062061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www.instagram.com/hedgeinvestments/" TargetMode="External"/><Relationship Id="rId7" Type="http://schemas.openxmlformats.org/officeDocument/2006/relationships/hyperlink" Target="https://chat.whatsapp.com/JIfmOSb38Rz1o4eAC7rLMd" TargetMode="External"/><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hyperlink" Target="https://www.linkedin.com/company/hedgeinvestments/posts/?feedView=all" TargetMode="External"/><Relationship Id="rId10"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hyperlink" Target="https://www.youtube.com/@HedgeInvestments"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pa">
    <p:bg>
      <p:bgPr>
        <a:solidFill>
          <a:srgbClr val="0A4263"/>
        </a:solidFill>
        <a:effectLst/>
      </p:bgPr>
    </p:bg>
    <p:spTree>
      <p:nvGrpSpPr>
        <p:cNvPr id="1" name=""/>
        <p:cNvGrpSpPr/>
        <p:nvPr/>
      </p:nvGrpSpPr>
      <p:grpSpPr>
        <a:xfrm>
          <a:off x="0" y="0"/>
          <a:ext cx="0" cy="0"/>
          <a:chOff x="0" y="0"/>
          <a:chExt cx="0" cy="0"/>
        </a:xfrm>
      </p:grpSpPr>
      <p:sp>
        <p:nvSpPr>
          <p:cNvPr id="24" name="TextBox 3">
            <a:extLst>
              <a:ext uri="{FF2B5EF4-FFF2-40B4-BE49-F238E27FC236}">
                <a16:creationId xmlns:a16="http://schemas.microsoft.com/office/drawing/2014/main" id="{DF737878-3C2C-453A-B9B3-3B34B549FFCE}"/>
              </a:ext>
            </a:extLst>
          </p:cNvPr>
          <p:cNvSpPr txBox="1"/>
          <p:nvPr userDrawn="1"/>
        </p:nvSpPr>
        <p:spPr>
          <a:xfrm>
            <a:off x="8373035" y="3567420"/>
            <a:ext cx="234695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ompasse" panose="020B0606020203040204" pitchFamily="34" charset="0"/>
                <a:ea typeface="asse Regular 5" charset="0"/>
                <a:cs typeface="asse Regular 5" charset="0"/>
              </a:rPr>
              <a:t>Título</a:t>
            </a:r>
          </a:p>
        </p:txBody>
      </p:sp>
      <p:sp>
        <p:nvSpPr>
          <p:cNvPr id="25" name="TextBox 4">
            <a:extLst>
              <a:ext uri="{FF2B5EF4-FFF2-40B4-BE49-F238E27FC236}">
                <a16:creationId xmlns:a16="http://schemas.microsoft.com/office/drawing/2014/main" id="{BEEABA88-CC44-4F8D-B412-52D70DA79CC7}"/>
              </a:ext>
            </a:extLst>
          </p:cNvPr>
          <p:cNvSpPr txBox="1"/>
          <p:nvPr userDrawn="1"/>
        </p:nvSpPr>
        <p:spPr>
          <a:xfrm>
            <a:off x="8373035" y="3271585"/>
            <a:ext cx="1810871" cy="276999"/>
          </a:xfrm>
          <a:prstGeom prst="rect">
            <a:avLst/>
          </a:prstGeom>
          <a:noFill/>
        </p:spPr>
        <p:txBody>
          <a:bodyPr wrap="square" rtlCol="0">
            <a:spAutoFit/>
          </a:bodyPr>
          <a:lstStyle>
            <a:defPPr>
              <a:defRPr lang="en-US"/>
            </a:defPPr>
            <a:lvl1pPr>
              <a:defRPr sz="1200" b="1">
                <a:solidFill>
                  <a:srgbClr val="00A0D7"/>
                </a:solidFill>
                <a:latin typeface="Compasse" panose="020B0606020203040204" pitchFamily="34" charset="0"/>
                <a:ea typeface="asse Regular 5" charset="0"/>
                <a:cs typeface="asse Regular 5"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DATA</a:t>
            </a:r>
            <a:endParaRPr kumimoji="0" lang="pt-BR" sz="1200" b="1" i="0" u="none" strike="noStrike" kern="1200" cap="none" spc="0" normalizeH="0" baseline="0" noProof="0" dirty="0">
              <a:ln>
                <a:noFill/>
              </a:ln>
              <a:solidFill>
                <a:srgbClr val="00A0D7"/>
              </a:solidFill>
              <a:effectLst/>
              <a:uLnTx/>
              <a:uFillTx/>
              <a:latin typeface="Compasse" panose="020B0606020203040204" pitchFamily="34" charset="0"/>
            </a:endParaRPr>
          </a:p>
        </p:txBody>
      </p:sp>
      <p:pic>
        <p:nvPicPr>
          <p:cNvPr id="26" name="Picture 7">
            <a:extLst>
              <a:ext uri="{FF2B5EF4-FFF2-40B4-BE49-F238E27FC236}">
                <a16:creationId xmlns:a16="http://schemas.microsoft.com/office/drawing/2014/main" id="{DC865A9F-E1A1-4B7C-A964-202D71FBF4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3168"/>
          <a:stretch/>
        </p:blipFill>
        <p:spPr>
          <a:xfrm rot="5400000">
            <a:off x="8723519" y="-595596"/>
            <a:ext cx="1522873" cy="2223846"/>
          </a:xfrm>
          <a:prstGeom prst="rect">
            <a:avLst/>
          </a:prstGeom>
        </p:spPr>
      </p:pic>
      <p:sp>
        <p:nvSpPr>
          <p:cNvPr id="30" name="Rectangle 8">
            <a:extLst>
              <a:ext uri="{FF2B5EF4-FFF2-40B4-BE49-F238E27FC236}">
                <a16:creationId xmlns:a16="http://schemas.microsoft.com/office/drawing/2014/main" id="{72DCAB84-A6B8-4EC7-A55B-BF6126ACC785}"/>
              </a:ext>
            </a:extLst>
          </p:cNvPr>
          <p:cNvSpPr/>
          <p:nvPr userDrawn="1"/>
        </p:nvSpPr>
        <p:spPr>
          <a:xfrm>
            <a:off x="10290251" y="1410412"/>
            <a:ext cx="306628" cy="306628"/>
          </a:xfrm>
          <a:prstGeom prst="rect">
            <a:avLst/>
          </a:prstGeom>
          <a:noFill/>
          <a:ln w="9525">
            <a:solidFill>
              <a:srgbClr val="00A0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1" name="Straight Connector 10">
            <a:extLst>
              <a:ext uri="{FF2B5EF4-FFF2-40B4-BE49-F238E27FC236}">
                <a16:creationId xmlns:a16="http://schemas.microsoft.com/office/drawing/2014/main" id="{80BBBA53-1312-4D09-8CFF-5101622B4CC6}"/>
              </a:ext>
            </a:extLst>
          </p:cNvPr>
          <p:cNvCxnSpPr/>
          <p:nvPr userDrawn="1"/>
        </p:nvCxnSpPr>
        <p:spPr>
          <a:xfrm flipH="1">
            <a:off x="8249920" y="5261052"/>
            <a:ext cx="3942080" cy="0"/>
          </a:xfrm>
          <a:prstGeom prst="line">
            <a:avLst/>
          </a:prstGeom>
          <a:ln w="9525">
            <a:solidFill>
              <a:srgbClr val="00A0D7"/>
            </a:solidFill>
          </a:ln>
        </p:spPr>
        <p:style>
          <a:lnRef idx="1">
            <a:schemeClr val="accent1"/>
          </a:lnRef>
          <a:fillRef idx="0">
            <a:schemeClr val="accent1"/>
          </a:fillRef>
          <a:effectRef idx="0">
            <a:schemeClr val="accent1"/>
          </a:effectRef>
          <a:fontRef idx="minor">
            <a:schemeClr val="tx1"/>
          </a:fontRef>
        </p:style>
      </p:cxnSp>
      <p:cxnSp>
        <p:nvCxnSpPr>
          <p:cNvPr id="32" name="Straight Connector 16">
            <a:extLst>
              <a:ext uri="{FF2B5EF4-FFF2-40B4-BE49-F238E27FC236}">
                <a16:creationId xmlns:a16="http://schemas.microsoft.com/office/drawing/2014/main" id="{9D0FBE11-733A-4A50-8AE7-B42DE6573B84}"/>
              </a:ext>
            </a:extLst>
          </p:cNvPr>
          <p:cNvCxnSpPr/>
          <p:nvPr userDrawn="1"/>
        </p:nvCxnSpPr>
        <p:spPr>
          <a:xfrm flipV="1">
            <a:off x="8249920" y="0"/>
            <a:ext cx="0" cy="5261052"/>
          </a:xfrm>
          <a:prstGeom prst="line">
            <a:avLst/>
          </a:prstGeom>
          <a:ln w="9525">
            <a:solidFill>
              <a:srgbClr val="00A0D7"/>
            </a:solidFill>
          </a:ln>
        </p:spPr>
        <p:style>
          <a:lnRef idx="1">
            <a:schemeClr val="accent1"/>
          </a:lnRef>
          <a:fillRef idx="0">
            <a:schemeClr val="accent1"/>
          </a:fillRef>
          <a:effectRef idx="0">
            <a:schemeClr val="accent1"/>
          </a:effectRef>
          <a:fontRef idx="minor">
            <a:schemeClr val="tx1"/>
          </a:fontRef>
        </p:style>
      </p:cxnSp>
      <p:cxnSp>
        <p:nvCxnSpPr>
          <p:cNvPr id="33" name="Straight Connector 18">
            <a:extLst>
              <a:ext uri="{FF2B5EF4-FFF2-40B4-BE49-F238E27FC236}">
                <a16:creationId xmlns:a16="http://schemas.microsoft.com/office/drawing/2014/main" id="{53155BEB-B610-477A-B0A3-7EE4795CF630}"/>
              </a:ext>
            </a:extLst>
          </p:cNvPr>
          <p:cNvCxnSpPr/>
          <p:nvPr userDrawn="1"/>
        </p:nvCxnSpPr>
        <p:spPr>
          <a:xfrm flipV="1">
            <a:off x="10596879" y="1410412"/>
            <a:ext cx="0" cy="5447588"/>
          </a:xfrm>
          <a:prstGeom prst="line">
            <a:avLst/>
          </a:prstGeom>
          <a:ln w="9525">
            <a:solidFill>
              <a:srgbClr val="00A0D7"/>
            </a:solidFill>
          </a:ln>
        </p:spPr>
        <p:style>
          <a:lnRef idx="1">
            <a:schemeClr val="accent1"/>
          </a:lnRef>
          <a:fillRef idx="0">
            <a:schemeClr val="accent1"/>
          </a:fillRef>
          <a:effectRef idx="0">
            <a:schemeClr val="accent1"/>
          </a:effectRef>
          <a:fontRef idx="minor">
            <a:schemeClr val="tx1"/>
          </a:fontRef>
        </p:style>
      </p:cxnSp>
      <p:cxnSp>
        <p:nvCxnSpPr>
          <p:cNvPr id="34" name="Straight Connector 20">
            <a:extLst>
              <a:ext uri="{FF2B5EF4-FFF2-40B4-BE49-F238E27FC236}">
                <a16:creationId xmlns:a16="http://schemas.microsoft.com/office/drawing/2014/main" id="{31B6D77B-9C06-4808-9950-359CCF6FEE47}"/>
              </a:ext>
            </a:extLst>
          </p:cNvPr>
          <p:cNvCxnSpPr/>
          <p:nvPr userDrawn="1"/>
        </p:nvCxnSpPr>
        <p:spPr>
          <a:xfrm flipH="1">
            <a:off x="0" y="1410412"/>
            <a:ext cx="10596879" cy="0"/>
          </a:xfrm>
          <a:prstGeom prst="line">
            <a:avLst/>
          </a:prstGeom>
          <a:ln w="9525">
            <a:solidFill>
              <a:srgbClr val="00A0D7"/>
            </a:solidFill>
          </a:ln>
        </p:spPr>
        <p:style>
          <a:lnRef idx="1">
            <a:schemeClr val="accent1"/>
          </a:lnRef>
          <a:fillRef idx="0">
            <a:schemeClr val="accent1"/>
          </a:fillRef>
          <a:effectRef idx="0">
            <a:schemeClr val="accent1"/>
          </a:effectRef>
          <a:fontRef idx="minor">
            <a:schemeClr val="tx1"/>
          </a:fontRef>
        </p:style>
      </p:cxnSp>
      <p:pic>
        <p:nvPicPr>
          <p:cNvPr id="35" name="Picture 22">
            <a:extLst>
              <a:ext uri="{FF2B5EF4-FFF2-40B4-BE49-F238E27FC236}">
                <a16:creationId xmlns:a16="http://schemas.microsoft.com/office/drawing/2014/main" id="{E266D048-9ED1-4680-AD3E-63928DF1D40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3168"/>
          <a:stretch/>
        </p:blipFill>
        <p:spPr>
          <a:xfrm rot="5400000">
            <a:off x="8600407" y="5047548"/>
            <a:ext cx="1522873" cy="2223846"/>
          </a:xfrm>
          <a:prstGeom prst="rect">
            <a:avLst/>
          </a:prstGeom>
        </p:spPr>
      </p:pic>
      <p:pic>
        <p:nvPicPr>
          <p:cNvPr id="37" name="Picture 5">
            <a:extLst>
              <a:ext uri="{FF2B5EF4-FFF2-40B4-BE49-F238E27FC236}">
                <a16:creationId xmlns:a16="http://schemas.microsoft.com/office/drawing/2014/main" id="{933A67A8-049F-4E2B-AAA8-0790B5C0FD71}"/>
              </a:ext>
            </a:extLst>
          </p:cNvPr>
          <p:cNvPicPr>
            <a:picLocks noChangeAspect="1"/>
          </p:cNvPicPr>
          <p:nvPr userDrawn="1"/>
        </p:nvPicPr>
        <p:blipFill>
          <a:blip r:embed="rId3"/>
          <a:stretch>
            <a:fillRect/>
          </a:stretch>
        </p:blipFill>
        <p:spPr>
          <a:xfrm>
            <a:off x="874713" y="2720788"/>
            <a:ext cx="2772000" cy="1099636"/>
          </a:xfrm>
          <a:prstGeom prst="rect">
            <a:avLst/>
          </a:prstGeom>
        </p:spPr>
      </p:pic>
      <p:sp>
        <p:nvSpPr>
          <p:cNvPr id="38" name="Rectangle 11">
            <a:extLst>
              <a:ext uri="{FF2B5EF4-FFF2-40B4-BE49-F238E27FC236}">
                <a16:creationId xmlns:a16="http://schemas.microsoft.com/office/drawing/2014/main" id="{04FFF402-E907-43BB-8BDB-CAD700916295}"/>
              </a:ext>
            </a:extLst>
          </p:cNvPr>
          <p:cNvSpPr/>
          <p:nvPr userDrawn="1"/>
        </p:nvSpPr>
        <p:spPr>
          <a:xfrm>
            <a:off x="795831" y="5411829"/>
            <a:ext cx="7330977" cy="707886"/>
          </a:xfrm>
          <a:prstGeom prst="rect">
            <a:avLst/>
          </a:prstGeom>
        </p:spPr>
        <p:txBody>
          <a:bodyPr wrap="square">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0" noProof="0" dirty="0">
                <a:ln>
                  <a:noFill/>
                </a:ln>
                <a:solidFill>
                  <a:prstClr val="white"/>
                </a:solidFill>
                <a:effectLst/>
                <a:uLnTx/>
                <a:uFillTx/>
                <a:latin typeface="Compasse Light" panose="020B0506020203040204" pitchFamily="34" charset="0"/>
                <a:ea typeface="+mn-ea"/>
                <a:cs typeface="+mn-cs"/>
              </a:rPr>
              <a:t>Este material foi preparado pela Hedge Investments, é meramente informativo e não deve ser entendido como oferta, recomendação ou análise de investimento ou ativos. O material é de uso exclusivo do destinatário, apresenta informações confidenciais e não pode ser copiado, reproduzido ou distribuído, total ou parcialmente, sem a expressa concordância da Hedge Investments. </a:t>
            </a:r>
            <a:endParaRPr kumimoji="0" lang="en-US" sz="1000" b="0" i="0" u="none" strike="noStrike" kern="1200" cap="none" spc="0" normalizeH="0" baseline="0" noProof="0" dirty="0">
              <a:ln>
                <a:noFill/>
              </a:ln>
              <a:solidFill>
                <a:prstClr val="white"/>
              </a:solidFill>
              <a:effectLst/>
              <a:uLnTx/>
              <a:uFillTx/>
              <a:latin typeface="Compasse Light" panose="020B0506020203040204" pitchFamily="34" charset="0"/>
              <a:ea typeface="+mn-ea"/>
              <a:cs typeface="+mn-cs"/>
            </a:endParaRPr>
          </a:p>
        </p:txBody>
      </p:sp>
    </p:spTree>
    <p:extLst>
      <p:ext uri="{BB962C8B-B14F-4D97-AF65-F5344CB8AC3E}">
        <p14:creationId xmlns:p14="http://schemas.microsoft.com/office/powerpoint/2010/main" val="1699402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ítulo e Subtítulo 2 colunas">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D6624EFA-03F5-81B4-0582-DE6B1942C47B}"/>
              </a:ext>
            </a:extLst>
          </p:cNvPr>
          <p:cNvSpPr/>
          <p:nvPr userDrawn="1"/>
        </p:nvSpPr>
        <p:spPr>
          <a:xfrm>
            <a:off x="7944928" y="0"/>
            <a:ext cx="4247071" cy="6858000"/>
          </a:xfrm>
          <a:prstGeom prst="rect">
            <a:avLst/>
          </a:prstGeom>
          <a:solidFill>
            <a:srgbClr val="DBDBDB">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Título 1">
            <a:extLst>
              <a:ext uri="{FF2B5EF4-FFF2-40B4-BE49-F238E27FC236}">
                <a16:creationId xmlns:a16="http://schemas.microsoft.com/office/drawing/2014/main" id="{66FA100F-2EBF-4420-89C8-EF57F6B28401}"/>
              </a:ext>
            </a:extLst>
          </p:cNvPr>
          <p:cNvSpPr>
            <a:spLocks noGrp="1"/>
          </p:cNvSpPr>
          <p:nvPr>
            <p:ph type="title"/>
          </p:nvPr>
        </p:nvSpPr>
        <p:spPr>
          <a:xfrm>
            <a:off x="882454" y="482771"/>
            <a:ext cx="6812308" cy="350870"/>
          </a:xfrm>
          <a:prstGeom prst="rect">
            <a:avLst/>
          </a:prstGeom>
        </p:spPr>
        <p:txBody>
          <a:bodyPr lIns="0" tIns="0" rIns="0" bIns="0"/>
          <a:lstStyle>
            <a:lvl1pPr>
              <a:defRPr sz="2800" b="1">
                <a:solidFill>
                  <a:srgbClr val="0A4263"/>
                </a:solidFill>
                <a:latin typeface="+mn-lt"/>
              </a:defRPr>
            </a:lvl1pPr>
          </a:lstStyle>
          <a:p>
            <a:r>
              <a:rPr lang="pt-BR" dirty="0"/>
              <a:t>Clique para editar o título Mestre</a:t>
            </a:r>
          </a:p>
        </p:txBody>
      </p:sp>
      <p:sp>
        <p:nvSpPr>
          <p:cNvPr id="24" name="Espaço Reservado para Texto 23">
            <a:extLst>
              <a:ext uri="{FF2B5EF4-FFF2-40B4-BE49-F238E27FC236}">
                <a16:creationId xmlns:a16="http://schemas.microsoft.com/office/drawing/2014/main" id="{5EEEDF09-B379-42E3-98D1-21DC9355BC9D}"/>
              </a:ext>
            </a:extLst>
          </p:cNvPr>
          <p:cNvSpPr>
            <a:spLocks noGrp="1"/>
          </p:cNvSpPr>
          <p:nvPr>
            <p:ph type="body" sz="quarter" idx="10" hasCustomPrompt="1"/>
          </p:nvPr>
        </p:nvSpPr>
        <p:spPr>
          <a:xfrm>
            <a:off x="882454" y="856203"/>
            <a:ext cx="6812181" cy="350870"/>
          </a:xfrm>
          <a:prstGeom prst="rect">
            <a:avLst/>
          </a:prstGeom>
        </p:spPr>
        <p:txBody>
          <a:bodyPr lIns="0" tIns="0" rIns="0" bIns="0"/>
          <a:lstStyle>
            <a:lvl1pPr marL="0" indent="0">
              <a:buFontTx/>
              <a:buNone/>
              <a:defRPr sz="1800">
                <a:solidFill>
                  <a:srgbClr val="0A4263"/>
                </a:solidFill>
                <a:latin typeface="Compasse Thin" panose="020B0306020203040204" pitchFamily="34" charset="0"/>
              </a:defRPr>
            </a:lvl1pPr>
          </a:lstStyle>
          <a:p>
            <a:pPr lvl="0"/>
            <a:r>
              <a:rPr lang="pt-BR" dirty="0"/>
              <a:t>Clique para editar o Subtítulo</a:t>
            </a:r>
          </a:p>
        </p:txBody>
      </p:sp>
      <p:cxnSp>
        <p:nvCxnSpPr>
          <p:cNvPr id="16" name="Conector reto 15">
            <a:extLst>
              <a:ext uri="{FF2B5EF4-FFF2-40B4-BE49-F238E27FC236}">
                <a16:creationId xmlns:a16="http://schemas.microsoft.com/office/drawing/2014/main" id="{CB9547B8-BE14-4A13-9A53-DCC512675C23}"/>
              </a:ext>
            </a:extLst>
          </p:cNvPr>
          <p:cNvCxnSpPr>
            <a:cxnSpLocks/>
          </p:cNvCxnSpPr>
          <p:nvPr userDrawn="1"/>
        </p:nvCxnSpPr>
        <p:spPr>
          <a:xfrm>
            <a:off x="882454" y="6362009"/>
            <a:ext cx="10418959" cy="0"/>
          </a:xfrm>
          <a:prstGeom prst="line">
            <a:avLst/>
          </a:prstGeom>
          <a:ln w="3175">
            <a:solidFill>
              <a:srgbClr val="00A0D7"/>
            </a:solidFill>
          </a:ln>
        </p:spPr>
        <p:style>
          <a:lnRef idx="1">
            <a:schemeClr val="accent1"/>
          </a:lnRef>
          <a:fillRef idx="0">
            <a:schemeClr val="accent1"/>
          </a:fillRef>
          <a:effectRef idx="0">
            <a:schemeClr val="accent1"/>
          </a:effectRef>
          <a:fontRef idx="minor">
            <a:schemeClr val="tx1"/>
          </a:fontRef>
        </p:style>
      </p:cxnSp>
      <p:sp>
        <p:nvSpPr>
          <p:cNvPr id="20" name="Espaço Reservado para Número de Slide 5">
            <a:extLst>
              <a:ext uri="{FF2B5EF4-FFF2-40B4-BE49-F238E27FC236}">
                <a16:creationId xmlns:a16="http://schemas.microsoft.com/office/drawing/2014/main" id="{3EFAA690-8305-4D0B-B549-42E0808382B4}"/>
              </a:ext>
            </a:extLst>
          </p:cNvPr>
          <p:cNvSpPr txBox="1">
            <a:spLocks/>
          </p:cNvSpPr>
          <p:nvPr userDrawn="1"/>
        </p:nvSpPr>
        <p:spPr>
          <a:xfrm>
            <a:off x="11053763" y="6469911"/>
            <a:ext cx="247650" cy="246102"/>
          </a:xfrm>
          <a:prstGeom prst="rect">
            <a:avLst/>
          </a:prstGeom>
        </p:spPr>
        <p:txBody>
          <a:bodyPr lIns="0" tIns="0" rIns="0" bIns="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6075D01-4893-443E-94C7-3E13ED269872}" type="slidenum">
              <a:rPr lang="pt-BR" sz="1050" smtClean="0">
                <a:solidFill>
                  <a:srgbClr val="0A4263"/>
                </a:solidFill>
              </a:rPr>
              <a:pPr algn="r"/>
              <a:t>‹nº›</a:t>
            </a:fld>
            <a:endParaRPr lang="pt-BR" sz="1400" dirty="0">
              <a:solidFill>
                <a:srgbClr val="0A4263"/>
              </a:solidFill>
            </a:endParaRPr>
          </a:p>
        </p:txBody>
      </p:sp>
      <p:sp>
        <p:nvSpPr>
          <p:cNvPr id="3" name="TextBox 4">
            <a:extLst>
              <a:ext uri="{FF2B5EF4-FFF2-40B4-BE49-F238E27FC236}">
                <a16:creationId xmlns:a16="http://schemas.microsoft.com/office/drawing/2014/main" id="{7F40FCB6-3FE2-4B7D-BDA6-82A9CD04FB7B}"/>
              </a:ext>
            </a:extLst>
          </p:cNvPr>
          <p:cNvSpPr txBox="1"/>
          <p:nvPr userDrawn="1"/>
        </p:nvSpPr>
        <p:spPr>
          <a:xfrm>
            <a:off x="7426129" y="6479435"/>
            <a:ext cx="3502944" cy="161583"/>
          </a:xfrm>
          <a:prstGeom prst="rect">
            <a:avLst/>
          </a:prstGeom>
          <a:noFill/>
        </p:spPr>
        <p:txBody>
          <a:bodyPr wrap="square" lIns="0" tIns="0" rIns="0" bIns="0" rtlCol="0">
            <a:spAutoFit/>
          </a:bodyPr>
          <a:lstStyle>
            <a:defPPr>
              <a:defRPr lang="en-US"/>
            </a:defPPr>
            <a:lvl1pPr>
              <a:defRPr sz="1200" b="1">
                <a:solidFill>
                  <a:srgbClr val="00A0D7"/>
                </a:solidFill>
                <a:latin typeface="Compasse" panose="020B0606020203040204" pitchFamily="34" charset="0"/>
                <a:ea typeface="asse Regular 5" charset="0"/>
                <a:cs typeface="asse Regular 5" charset="0"/>
              </a:defRPr>
            </a:lvl1pPr>
          </a:lstStyle>
          <a:p>
            <a:pPr algn="r"/>
            <a:r>
              <a:rPr lang="pt-BR" sz="1050" b="0" dirty="0">
                <a:solidFill>
                  <a:srgbClr val="0A4263"/>
                </a:solidFill>
                <a:latin typeface="Compasse Light" panose="020B0506020203040204" pitchFamily="34" charset="0"/>
              </a:rPr>
              <a:t>2025</a:t>
            </a:r>
          </a:p>
        </p:txBody>
      </p:sp>
      <p:pic>
        <p:nvPicPr>
          <p:cNvPr id="4" name="Picture 11">
            <a:extLst>
              <a:ext uri="{FF2B5EF4-FFF2-40B4-BE49-F238E27FC236}">
                <a16:creationId xmlns:a16="http://schemas.microsoft.com/office/drawing/2014/main" id="{88DCA215-5DA0-9F3F-6B94-5153F1F4EAA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21016" y="499295"/>
            <a:ext cx="1300438" cy="515734"/>
          </a:xfrm>
          <a:prstGeom prst="rect">
            <a:avLst/>
          </a:prstGeom>
        </p:spPr>
      </p:pic>
    </p:spTree>
    <p:extLst>
      <p:ext uri="{BB962C8B-B14F-4D97-AF65-F5344CB8AC3E}">
        <p14:creationId xmlns:p14="http://schemas.microsoft.com/office/powerpoint/2010/main" val="10417990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p:spTree>
      <p:nvGrpSpPr>
        <p:cNvPr id="1" name=""/>
        <p:cNvGrpSpPr/>
        <p:nvPr/>
      </p:nvGrpSpPr>
      <p:grpSpPr>
        <a:xfrm>
          <a:off x="0" y="0"/>
          <a:ext cx="0" cy="0"/>
          <a:chOff x="0" y="0"/>
          <a:chExt cx="0" cy="0"/>
        </a:xfrm>
      </p:grpSpPr>
      <p:sp>
        <p:nvSpPr>
          <p:cNvPr id="19" name="Título 1">
            <a:extLst>
              <a:ext uri="{FF2B5EF4-FFF2-40B4-BE49-F238E27FC236}">
                <a16:creationId xmlns:a16="http://schemas.microsoft.com/office/drawing/2014/main" id="{66FA100F-2EBF-4420-89C8-EF57F6B28401}"/>
              </a:ext>
            </a:extLst>
          </p:cNvPr>
          <p:cNvSpPr>
            <a:spLocks noGrp="1"/>
          </p:cNvSpPr>
          <p:nvPr>
            <p:ph type="title"/>
          </p:nvPr>
        </p:nvSpPr>
        <p:spPr>
          <a:xfrm>
            <a:off x="882454" y="482771"/>
            <a:ext cx="8865026" cy="350870"/>
          </a:xfrm>
          <a:prstGeom prst="rect">
            <a:avLst/>
          </a:prstGeom>
        </p:spPr>
        <p:txBody>
          <a:bodyPr lIns="0" tIns="0" rIns="0" bIns="0"/>
          <a:lstStyle>
            <a:lvl1pPr>
              <a:defRPr sz="2600" b="1">
                <a:solidFill>
                  <a:srgbClr val="0A4263"/>
                </a:solidFill>
                <a:latin typeface="+mn-lt"/>
              </a:defRPr>
            </a:lvl1pPr>
          </a:lstStyle>
          <a:p>
            <a:r>
              <a:rPr lang="pt-BR" dirty="0"/>
              <a:t>Clique para editar o título Mestre</a:t>
            </a:r>
          </a:p>
        </p:txBody>
      </p:sp>
      <p:sp>
        <p:nvSpPr>
          <p:cNvPr id="28" name="Espaço Reservado para Conteúdo 27">
            <a:extLst>
              <a:ext uri="{FF2B5EF4-FFF2-40B4-BE49-F238E27FC236}">
                <a16:creationId xmlns:a16="http://schemas.microsoft.com/office/drawing/2014/main" id="{B1D41ABF-130C-4EC8-83AA-1FBB1D22F991}"/>
              </a:ext>
            </a:extLst>
          </p:cNvPr>
          <p:cNvSpPr>
            <a:spLocks noGrp="1"/>
          </p:cNvSpPr>
          <p:nvPr>
            <p:ph sz="quarter" idx="11" hasCustomPrompt="1"/>
          </p:nvPr>
        </p:nvSpPr>
        <p:spPr>
          <a:xfrm>
            <a:off x="882650" y="1375814"/>
            <a:ext cx="10426896" cy="4414186"/>
          </a:xfrm>
          <a:prstGeom prst="rect">
            <a:avLst/>
          </a:prstGeom>
        </p:spPr>
        <p:txBody>
          <a:bodyPr lIns="0" tIns="0" rIns="0" bIns="0"/>
          <a:lstStyle>
            <a:lvl1pPr marL="0" indent="0" algn="just">
              <a:lnSpc>
                <a:spcPct val="100000"/>
              </a:lnSpc>
              <a:buNone/>
              <a:defRPr sz="1400">
                <a:solidFill>
                  <a:schemeClr val="tx1">
                    <a:lumMod val="75000"/>
                    <a:lumOff val="25000"/>
                  </a:schemeClr>
                </a:solidFill>
                <a:latin typeface="Compasse Light" panose="020B0506020203040204" pitchFamily="34" charset="0"/>
              </a:defRPr>
            </a:lvl1pPr>
          </a:lstStyle>
          <a:p>
            <a:pPr lvl="0"/>
            <a:r>
              <a:rPr lang="pt-BR" dirty="0"/>
              <a:t>Clique para adicionar gráficos, imagens, planilhas e mídias</a:t>
            </a:r>
          </a:p>
        </p:txBody>
      </p:sp>
      <p:pic>
        <p:nvPicPr>
          <p:cNvPr id="10" name="Picture 11">
            <a:extLst>
              <a:ext uri="{FF2B5EF4-FFF2-40B4-BE49-F238E27FC236}">
                <a16:creationId xmlns:a16="http://schemas.microsoft.com/office/drawing/2014/main" id="{BEA7FE55-0852-4B95-B10E-B8EE914BC7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21016" y="499295"/>
            <a:ext cx="1300438" cy="515734"/>
          </a:xfrm>
          <a:prstGeom prst="rect">
            <a:avLst/>
          </a:prstGeom>
        </p:spPr>
      </p:pic>
      <p:cxnSp>
        <p:nvCxnSpPr>
          <p:cNvPr id="15" name="Conector reto 14">
            <a:extLst>
              <a:ext uri="{FF2B5EF4-FFF2-40B4-BE49-F238E27FC236}">
                <a16:creationId xmlns:a16="http://schemas.microsoft.com/office/drawing/2014/main" id="{CEB916F2-F14A-470C-BC10-8357E3826BF9}"/>
              </a:ext>
            </a:extLst>
          </p:cNvPr>
          <p:cNvCxnSpPr>
            <a:cxnSpLocks/>
          </p:cNvCxnSpPr>
          <p:nvPr userDrawn="1"/>
        </p:nvCxnSpPr>
        <p:spPr>
          <a:xfrm>
            <a:off x="882454" y="6362009"/>
            <a:ext cx="10418959" cy="0"/>
          </a:xfrm>
          <a:prstGeom prst="line">
            <a:avLst/>
          </a:prstGeom>
          <a:ln w="3175">
            <a:solidFill>
              <a:srgbClr val="00A0D7"/>
            </a:solidFill>
          </a:ln>
        </p:spPr>
        <p:style>
          <a:lnRef idx="1">
            <a:schemeClr val="accent1"/>
          </a:lnRef>
          <a:fillRef idx="0">
            <a:schemeClr val="accent1"/>
          </a:fillRef>
          <a:effectRef idx="0">
            <a:schemeClr val="accent1"/>
          </a:effectRef>
          <a:fontRef idx="minor">
            <a:schemeClr val="tx1"/>
          </a:fontRef>
        </p:style>
      </p:cxnSp>
      <p:sp>
        <p:nvSpPr>
          <p:cNvPr id="17" name="Espaço Reservado para Número de Slide 5">
            <a:extLst>
              <a:ext uri="{FF2B5EF4-FFF2-40B4-BE49-F238E27FC236}">
                <a16:creationId xmlns:a16="http://schemas.microsoft.com/office/drawing/2014/main" id="{6DC0DF3B-1F3F-4BB5-9808-415C421A72A1}"/>
              </a:ext>
            </a:extLst>
          </p:cNvPr>
          <p:cNvSpPr txBox="1">
            <a:spLocks/>
          </p:cNvSpPr>
          <p:nvPr userDrawn="1"/>
        </p:nvSpPr>
        <p:spPr>
          <a:xfrm>
            <a:off x="11053763" y="6469911"/>
            <a:ext cx="247650" cy="246102"/>
          </a:xfrm>
          <a:prstGeom prst="rect">
            <a:avLst/>
          </a:prstGeom>
        </p:spPr>
        <p:txBody>
          <a:bodyPr lIns="0" tIns="0" rIns="0" bIns="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6075D01-4893-443E-94C7-3E13ED269872}" type="slidenum">
              <a:rPr lang="pt-BR" sz="1050" smtClean="0">
                <a:solidFill>
                  <a:srgbClr val="0A4263"/>
                </a:solidFill>
              </a:rPr>
              <a:pPr algn="r"/>
              <a:t>‹nº›</a:t>
            </a:fld>
            <a:endParaRPr lang="pt-BR" sz="1400" dirty="0">
              <a:solidFill>
                <a:srgbClr val="0A4263"/>
              </a:solidFill>
            </a:endParaRPr>
          </a:p>
        </p:txBody>
      </p:sp>
      <p:sp>
        <p:nvSpPr>
          <p:cNvPr id="3" name="TextBox 4">
            <a:extLst>
              <a:ext uri="{FF2B5EF4-FFF2-40B4-BE49-F238E27FC236}">
                <a16:creationId xmlns:a16="http://schemas.microsoft.com/office/drawing/2014/main" id="{AD7B0C1F-4379-4D0E-9C93-430505B3A60E}"/>
              </a:ext>
            </a:extLst>
          </p:cNvPr>
          <p:cNvSpPr txBox="1"/>
          <p:nvPr userDrawn="1"/>
        </p:nvSpPr>
        <p:spPr>
          <a:xfrm>
            <a:off x="7426129" y="6479435"/>
            <a:ext cx="3502944" cy="161583"/>
          </a:xfrm>
          <a:prstGeom prst="rect">
            <a:avLst/>
          </a:prstGeom>
          <a:noFill/>
        </p:spPr>
        <p:txBody>
          <a:bodyPr wrap="square" lIns="0" tIns="0" rIns="0" bIns="0" rtlCol="0">
            <a:spAutoFit/>
          </a:bodyPr>
          <a:lstStyle>
            <a:defPPr>
              <a:defRPr lang="en-US"/>
            </a:defPPr>
            <a:lvl1pPr>
              <a:defRPr sz="1200" b="1">
                <a:solidFill>
                  <a:srgbClr val="00A0D7"/>
                </a:solidFill>
                <a:latin typeface="Compasse" panose="020B0606020203040204" pitchFamily="34" charset="0"/>
                <a:ea typeface="asse Regular 5" charset="0"/>
                <a:cs typeface="asse Regular 5" charset="0"/>
              </a:defRPr>
            </a:lvl1pPr>
          </a:lstStyle>
          <a:p>
            <a:pPr algn="r"/>
            <a:r>
              <a:rPr lang="pt-BR" sz="1050" b="0" dirty="0">
                <a:solidFill>
                  <a:srgbClr val="0A4263"/>
                </a:solidFill>
                <a:latin typeface="Compasse Light" panose="020B0506020203040204" pitchFamily="34" charset="0"/>
              </a:rPr>
              <a:t>2025</a:t>
            </a:r>
          </a:p>
        </p:txBody>
      </p:sp>
    </p:spTree>
    <p:extLst>
      <p:ext uri="{BB962C8B-B14F-4D97-AF65-F5344CB8AC3E}">
        <p14:creationId xmlns:p14="http://schemas.microsoft.com/office/powerpoint/2010/main" val="491108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ltima Página">
    <p:bg>
      <p:bgPr>
        <a:solidFill>
          <a:srgbClr val="E6E6E0"/>
        </a:solidFill>
        <a:effectLst/>
      </p:bgPr>
    </p:bg>
    <p:spTree>
      <p:nvGrpSpPr>
        <p:cNvPr id="1" name=""/>
        <p:cNvGrpSpPr/>
        <p:nvPr/>
      </p:nvGrpSpPr>
      <p:grpSpPr>
        <a:xfrm>
          <a:off x="0" y="0"/>
          <a:ext cx="0" cy="0"/>
          <a:chOff x="0" y="0"/>
          <a:chExt cx="0" cy="0"/>
        </a:xfrm>
      </p:grpSpPr>
      <p:sp>
        <p:nvSpPr>
          <p:cNvPr id="14" name="Rectangle 18">
            <a:extLst>
              <a:ext uri="{FF2B5EF4-FFF2-40B4-BE49-F238E27FC236}">
                <a16:creationId xmlns:a16="http://schemas.microsoft.com/office/drawing/2014/main" id="{7C75A2B9-24A7-4084-80C9-0322412636AF}"/>
              </a:ext>
            </a:extLst>
          </p:cNvPr>
          <p:cNvSpPr/>
          <p:nvPr userDrawn="1"/>
        </p:nvSpPr>
        <p:spPr>
          <a:xfrm flipH="1">
            <a:off x="7906541" y="3274060"/>
            <a:ext cx="154940" cy="154940"/>
          </a:xfrm>
          <a:prstGeom prst="rect">
            <a:avLst/>
          </a:prstGeom>
          <a:solidFill>
            <a:srgbClr val="00A0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20">
            <a:extLst>
              <a:ext uri="{FF2B5EF4-FFF2-40B4-BE49-F238E27FC236}">
                <a16:creationId xmlns:a16="http://schemas.microsoft.com/office/drawing/2014/main" id="{908685E4-33D5-452C-9A33-3B253104AF3A}"/>
              </a:ext>
            </a:extLst>
          </p:cNvPr>
          <p:cNvSpPr txBox="1"/>
          <p:nvPr userDrawn="1"/>
        </p:nvSpPr>
        <p:spPr>
          <a:xfrm>
            <a:off x="8167843" y="3200400"/>
            <a:ext cx="3423920" cy="1310615"/>
          </a:xfrm>
          <a:prstGeom prst="rect">
            <a:avLst/>
          </a:prstGeom>
          <a:noFill/>
        </p:spPr>
        <p:txBody>
          <a:bodyPr wrap="square" rtlCol="0">
            <a:spAutoFit/>
          </a:bodyPr>
          <a:lstStyle/>
          <a:p>
            <a:pPr marL="0" marR="0" lvl="0" indent="0" algn="l" defTabSz="914400" rtl="0" eaLnBrk="1" fontAlgn="auto" latinLnBrk="0" hangingPunct="1">
              <a:lnSpc>
                <a:spcPts val="1880"/>
              </a:lnSpc>
              <a:spcBef>
                <a:spcPts val="0"/>
              </a:spcBef>
              <a:spcAft>
                <a:spcPts val="0"/>
              </a:spcAft>
              <a:buClrTx/>
              <a:buSzTx/>
              <a:buFontTx/>
              <a:buNone/>
              <a:tabLst/>
              <a:defRPr/>
            </a:pPr>
            <a:r>
              <a:rPr kumimoji="0" lang="pt-BR" sz="1400" b="0" i="0" u="none" strike="noStrike" kern="1200" cap="none" spc="0" normalizeH="0" baseline="0" noProof="0" dirty="0">
                <a:ln>
                  <a:noFill/>
                </a:ln>
                <a:solidFill>
                  <a:srgbClr val="5F5857"/>
                </a:solidFill>
                <a:effectLst/>
                <a:uLnTx/>
                <a:uFillTx/>
                <a:latin typeface="Compasse ExtraLight" panose="020B0406020203040204" pitchFamily="34" charset="0"/>
                <a:ea typeface="asse Regular 6" charset="0"/>
                <a:cs typeface="asse Regular 6" charset="0"/>
              </a:rPr>
              <a:t>Av. Horácio Lafer, 160     9º andar</a:t>
            </a:r>
          </a:p>
          <a:p>
            <a:pPr marL="0" marR="0" lvl="0" indent="0" algn="l" defTabSz="914400" rtl="0" eaLnBrk="1" fontAlgn="auto" latinLnBrk="0" hangingPunct="1">
              <a:lnSpc>
                <a:spcPts val="1880"/>
              </a:lnSpc>
              <a:spcBef>
                <a:spcPts val="0"/>
              </a:spcBef>
              <a:spcAft>
                <a:spcPts val="0"/>
              </a:spcAft>
              <a:buClrTx/>
              <a:buSzTx/>
              <a:buFontTx/>
              <a:buNone/>
              <a:tabLst/>
              <a:defRPr/>
            </a:pPr>
            <a:r>
              <a:rPr kumimoji="0" lang="pt-BR" sz="1400" b="0" i="0" u="none" strike="noStrike" kern="1200" cap="none" spc="0" normalizeH="0" baseline="0" noProof="0" dirty="0">
                <a:ln>
                  <a:noFill/>
                </a:ln>
                <a:solidFill>
                  <a:srgbClr val="5F5857"/>
                </a:solidFill>
                <a:effectLst/>
                <a:uLnTx/>
                <a:uFillTx/>
                <a:latin typeface="Compasse ExtraLight" panose="020B0406020203040204" pitchFamily="34" charset="0"/>
                <a:ea typeface="asse Regular 6" charset="0"/>
                <a:cs typeface="asse Regular 6" charset="0"/>
              </a:rPr>
              <a:t>Itaim Bibi     São Paulo     SP</a:t>
            </a:r>
          </a:p>
          <a:p>
            <a:pPr marL="0" marR="0" lvl="0" indent="0" algn="l" defTabSz="914400" rtl="0" eaLnBrk="1" fontAlgn="auto" latinLnBrk="0" hangingPunct="1">
              <a:lnSpc>
                <a:spcPts val="1880"/>
              </a:lnSpc>
              <a:spcBef>
                <a:spcPts val="0"/>
              </a:spcBef>
              <a:spcAft>
                <a:spcPts val="0"/>
              </a:spcAft>
              <a:buClrTx/>
              <a:buSzTx/>
              <a:buFontTx/>
              <a:buNone/>
              <a:tabLst/>
              <a:defRPr/>
            </a:pPr>
            <a:r>
              <a:rPr kumimoji="0" lang="pt-BR" sz="1400" b="0" i="0" u="none" strike="noStrike" kern="1200" cap="none" spc="0" normalizeH="0" baseline="0" noProof="0" dirty="0">
                <a:ln>
                  <a:noFill/>
                </a:ln>
                <a:solidFill>
                  <a:srgbClr val="5F5857"/>
                </a:solidFill>
                <a:effectLst/>
                <a:uLnTx/>
                <a:uFillTx/>
                <a:latin typeface="Compasse ExtraLight" panose="020B0406020203040204" pitchFamily="34" charset="0"/>
                <a:ea typeface="asse Regular 6" charset="0"/>
                <a:cs typeface="asse Regular 6" charset="0"/>
              </a:rPr>
              <a:t>04538-080</a:t>
            </a:r>
          </a:p>
          <a:p>
            <a:pPr marL="0" marR="0" lvl="0" indent="0" algn="l" defTabSz="914400" rtl="0" eaLnBrk="1" fontAlgn="auto" latinLnBrk="0" hangingPunct="1">
              <a:lnSpc>
                <a:spcPts val="1880"/>
              </a:lnSpc>
              <a:spcBef>
                <a:spcPts val="0"/>
              </a:spcBef>
              <a:spcAft>
                <a:spcPts val="0"/>
              </a:spcAft>
              <a:buClrTx/>
              <a:buSzTx/>
              <a:buFontTx/>
              <a:buNone/>
              <a:tabLst/>
              <a:defRPr/>
            </a:pPr>
            <a:endParaRPr kumimoji="0" lang="pt-BR" sz="1400" b="0" i="0" u="none" strike="noStrike" kern="1200" cap="none" spc="0" normalizeH="0" baseline="0" noProof="0" dirty="0">
              <a:ln>
                <a:noFill/>
              </a:ln>
              <a:solidFill>
                <a:srgbClr val="5F5857"/>
              </a:solidFill>
              <a:effectLst/>
              <a:uLnTx/>
              <a:uFillTx/>
              <a:latin typeface="Compasse Thin" panose="020B0306020203040204" pitchFamily="34" charset="0"/>
              <a:ea typeface="asse Regular 6" charset="0"/>
              <a:cs typeface="asse Regular 6" charset="0"/>
            </a:endParaRPr>
          </a:p>
          <a:p>
            <a:pPr marL="0" marR="0" lvl="0" indent="0" algn="l" defTabSz="914400" rtl="0" eaLnBrk="1" fontAlgn="auto" latinLnBrk="0" hangingPunct="1">
              <a:lnSpc>
                <a:spcPts val="1880"/>
              </a:lnSpc>
              <a:spcBef>
                <a:spcPts val="0"/>
              </a:spcBef>
              <a:spcAft>
                <a:spcPts val="0"/>
              </a:spcAft>
              <a:buClrTx/>
              <a:buSzTx/>
              <a:buFontTx/>
              <a:buNone/>
              <a:tabLst/>
              <a:defRPr/>
            </a:pPr>
            <a:r>
              <a:rPr kumimoji="0" lang="pt-BR" sz="1400" b="1" i="0" u="none" strike="noStrike" kern="1200" cap="none" spc="0" normalizeH="0" baseline="0" noProof="0" dirty="0">
                <a:ln>
                  <a:noFill/>
                </a:ln>
                <a:solidFill>
                  <a:srgbClr val="5F5857"/>
                </a:solidFill>
                <a:effectLst/>
                <a:uLnTx/>
                <a:uFillTx/>
                <a:latin typeface="Compasse" panose="020B0606020203040204" pitchFamily="34" charset="0"/>
                <a:ea typeface="asse Regular 5" charset="0"/>
                <a:cs typeface="asse Regular 5" charset="0"/>
              </a:rPr>
              <a:t>hedgeinvest.com.br</a:t>
            </a:r>
          </a:p>
        </p:txBody>
      </p:sp>
      <p:pic>
        <p:nvPicPr>
          <p:cNvPr id="16" name="Picture 1">
            <a:extLst>
              <a:ext uri="{FF2B5EF4-FFF2-40B4-BE49-F238E27FC236}">
                <a16:creationId xmlns:a16="http://schemas.microsoft.com/office/drawing/2014/main" id="{25D457D5-0C48-4435-A09E-F4F64DC50F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58771" y="2724438"/>
            <a:ext cx="2771775" cy="1099243"/>
          </a:xfrm>
          <a:prstGeom prst="rect">
            <a:avLst/>
          </a:prstGeom>
        </p:spPr>
      </p:pic>
      <p:pic>
        <p:nvPicPr>
          <p:cNvPr id="17" name="Picture 4">
            <a:extLst>
              <a:ext uri="{FF2B5EF4-FFF2-40B4-BE49-F238E27FC236}">
                <a16:creationId xmlns:a16="http://schemas.microsoft.com/office/drawing/2014/main" id="{2B2C09BE-3ECA-4DAA-9AA4-669524B51CF4}"/>
              </a:ext>
            </a:extLst>
          </p:cNvPr>
          <p:cNvPicPr>
            <a:picLocks noChangeAspect="1"/>
          </p:cNvPicPr>
          <p:nvPr userDrawn="1"/>
        </p:nvPicPr>
        <p:blipFill>
          <a:blip r:embed="rId3"/>
          <a:stretch>
            <a:fillRect/>
          </a:stretch>
        </p:blipFill>
        <p:spPr>
          <a:xfrm>
            <a:off x="8239125" y="-750617"/>
            <a:ext cx="1897334" cy="3704319"/>
          </a:xfrm>
          <a:prstGeom prst="rect">
            <a:avLst/>
          </a:prstGeom>
        </p:spPr>
      </p:pic>
    </p:spTree>
    <p:extLst>
      <p:ext uri="{BB962C8B-B14F-4D97-AF65-F5344CB8AC3E}">
        <p14:creationId xmlns:p14="http://schemas.microsoft.com/office/powerpoint/2010/main" val="2018311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bertura da Apresentação">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60635634-0BAF-C7E0-77B0-71192A51AA2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197D7C5A-8F39-DA54-85D3-B6AFA4297DA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33914" y="1917929"/>
            <a:ext cx="3363633" cy="1338759"/>
          </a:xfrm>
          <a:prstGeom prst="rect">
            <a:avLst/>
          </a:prstGeom>
        </p:spPr>
      </p:pic>
      <p:sp>
        <p:nvSpPr>
          <p:cNvPr id="10" name="CaixaDeTexto 9">
            <a:extLst>
              <a:ext uri="{FF2B5EF4-FFF2-40B4-BE49-F238E27FC236}">
                <a16:creationId xmlns:a16="http://schemas.microsoft.com/office/drawing/2014/main" id="{A75214A8-3EF9-B230-BC7A-EC1FFB6233F0}"/>
              </a:ext>
            </a:extLst>
          </p:cNvPr>
          <p:cNvSpPr txBox="1"/>
          <p:nvPr userDrawn="1"/>
        </p:nvSpPr>
        <p:spPr>
          <a:xfrm>
            <a:off x="650491" y="5060003"/>
            <a:ext cx="5608265" cy="677108"/>
          </a:xfrm>
          <a:prstGeom prst="rect">
            <a:avLst/>
          </a:prstGeom>
          <a:noFill/>
        </p:spPr>
        <p:txBody>
          <a:bodyPr wrap="square" rtlCol="0">
            <a:spAutoFit/>
          </a:bodyPr>
          <a:lstStyle/>
          <a:p>
            <a:r>
              <a:rPr lang="en-US" sz="950" dirty="0">
                <a:solidFill>
                  <a:schemeClr val="bg1"/>
                </a:solidFill>
                <a:latin typeface="Compasse ExtraLight" panose="020B0406020203040204" pitchFamily="34" charset="0"/>
              </a:rPr>
              <a:t>This material was prepared by Hedge Investments for informational purposes only. It should not be construed as an offer, recommendation, or investment or asset analysis. This material is intended solely for the recipient, contains confidential information, and may not be copied, reproduced, or distributed, in whole or in part, without the express consent of Hedge Investments.</a:t>
            </a:r>
            <a:endParaRPr lang="pt-BR" sz="950" dirty="0">
              <a:solidFill>
                <a:schemeClr val="bg1"/>
              </a:solidFill>
              <a:latin typeface="Compasse ExtraLight" panose="020B0406020203040204" pitchFamily="34" charset="0"/>
            </a:endParaRPr>
          </a:p>
        </p:txBody>
      </p:sp>
    </p:spTree>
    <p:extLst>
      <p:ext uri="{BB962C8B-B14F-4D97-AF65-F5344CB8AC3E}">
        <p14:creationId xmlns:p14="http://schemas.microsoft.com/office/powerpoint/2010/main" val="4070995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ransição de assunto">
    <p:spTree>
      <p:nvGrpSpPr>
        <p:cNvPr id="1" name=""/>
        <p:cNvGrpSpPr/>
        <p:nvPr/>
      </p:nvGrpSpPr>
      <p:grpSpPr>
        <a:xfrm>
          <a:off x="0" y="0"/>
          <a:ext cx="0" cy="0"/>
          <a:chOff x="0" y="0"/>
          <a:chExt cx="0" cy="0"/>
        </a:xfrm>
      </p:grpSpPr>
      <p:sp>
        <p:nvSpPr>
          <p:cNvPr id="7" name="Retângulo 6">
            <a:extLst>
              <a:ext uri="{FF2B5EF4-FFF2-40B4-BE49-F238E27FC236}">
                <a16:creationId xmlns:a16="http://schemas.microsoft.com/office/drawing/2014/main" id="{00F36C6D-EE13-5F7A-C76C-647E59B7005E}"/>
              </a:ext>
            </a:extLst>
          </p:cNvPr>
          <p:cNvSpPr/>
          <p:nvPr userDrawn="1"/>
        </p:nvSpPr>
        <p:spPr>
          <a:xfrm>
            <a:off x="0" y="0"/>
            <a:ext cx="12192000" cy="6858000"/>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3" name="Imagem 2">
            <a:extLst>
              <a:ext uri="{FF2B5EF4-FFF2-40B4-BE49-F238E27FC236}">
                <a16:creationId xmlns:a16="http://schemas.microsoft.com/office/drawing/2014/main" id="{5A0CDBE0-5429-9A65-0321-445587BB16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tângulo 3">
            <a:extLst>
              <a:ext uri="{FF2B5EF4-FFF2-40B4-BE49-F238E27FC236}">
                <a16:creationId xmlns:a16="http://schemas.microsoft.com/office/drawing/2014/main" id="{0E102F3E-5E46-470B-120C-F987EF445484}"/>
              </a:ext>
            </a:extLst>
          </p:cNvPr>
          <p:cNvSpPr/>
          <p:nvPr userDrawn="1"/>
        </p:nvSpPr>
        <p:spPr>
          <a:xfrm>
            <a:off x="0" y="0"/>
            <a:ext cx="230660" cy="6858000"/>
          </a:xfrm>
          <a:prstGeom prst="rect">
            <a:avLst/>
          </a:prstGeom>
          <a:solidFill>
            <a:srgbClr val="0A4263">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CCF45B88-85AB-C99B-7511-0D5649581FE3}"/>
              </a:ext>
            </a:extLst>
          </p:cNvPr>
          <p:cNvSpPr/>
          <p:nvPr userDrawn="1"/>
        </p:nvSpPr>
        <p:spPr>
          <a:xfrm>
            <a:off x="10855104" y="5521104"/>
            <a:ext cx="1336895" cy="1336895"/>
          </a:xfrm>
          <a:prstGeom prst="rect">
            <a:avLst/>
          </a:prstGeom>
          <a:solidFill>
            <a:srgbClr val="0A4263">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6" name="Espaço Reservado para Texto 15">
            <a:extLst>
              <a:ext uri="{FF2B5EF4-FFF2-40B4-BE49-F238E27FC236}">
                <a16:creationId xmlns:a16="http://schemas.microsoft.com/office/drawing/2014/main" id="{8D57714B-AD63-52A7-3EE8-59DD1FBEC226}"/>
              </a:ext>
            </a:extLst>
          </p:cNvPr>
          <p:cNvSpPr>
            <a:spLocks noGrp="1"/>
          </p:cNvSpPr>
          <p:nvPr>
            <p:ph type="body" sz="quarter" idx="10" hasCustomPrompt="1"/>
          </p:nvPr>
        </p:nvSpPr>
        <p:spPr>
          <a:xfrm>
            <a:off x="691592" y="4863723"/>
            <a:ext cx="9274467" cy="1203699"/>
          </a:xfrm>
          <a:prstGeom prst="rect">
            <a:avLst/>
          </a:prstGeom>
        </p:spPr>
        <p:txBody>
          <a:bodyPr/>
          <a:lstStyle>
            <a:lvl1pPr>
              <a:buNone/>
              <a:defRPr sz="3200">
                <a:solidFill>
                  <a:srgbClr val="0A4263"/>
                </a:solidFill>
                <a:latin typeface="Compasse" panose="020B0606020203040204" pitchFamily="34" charset="0"/>
              </a:defRPr>
            </a:lvl1pPr>
          </a:lstStyle>
          <a:p>
            <a:pPr lvl="0"/>
            <a:r>
              <a:rPr lang="pt-BR" dirty="0"/>
              <a:t>Clique para editar o título da sessão</a:t>
            </a:r>
          </a:p>
        </p:txBody>
      </p:sp>
      <p:sp>
        <p:nvSpPr>
          <p:cNvPr id="20" name="Espaço Reservado para Imagem 19">
            <a:extLst>
              <a:ext uri="{FF2B5EF4-FFF2-40B4-BE49-F238E27FC236}">
                <a16:creationId xmlns:a16="http://schemas.microsoft.com/office/drawing/2014/main" id="{05B82D9D-8E1A-0AB9-2909-6E69AD9F9321}"/>
              </a:ext>
            </a:extLst>
          </p:cNvPr>
          <p:cNvSpPr>
            <a:spLocks noGrp="1"/>
          </p:cNvSpPr>
          <p:nvPr>
            <p:ph type="pic" sz="quarter" idx="11"/>
          </p:nvPr>
        </p:nvSpPr>
        <p:spPr>
          <a:xfrm>
            <a:off x="230188" y="1379538"/>
            <a:ext cx="11703050" cy="2822400"/>
          </a:xfrm>
          <a:prstGeom prst="rect">
            <a:avLst/>
          </a:prstGeom>
          <a:ln>
            <a:solidFill>
              <a:srgbClr val="F2F2F2">
                <a:alpha val="60000"/>
              </a:srgbClr>
            </a:solidFill>
          </a:ln>
        </p:spPr>
        <p:txBody>
          <a:bodyPr/>
          <a:lstStyle/>
          <a:p>
            <a:endParaRPr lang="pt-BR"/>
          </a:p>
        </p:txBody>
      </p:sp>
      <p:cxnSp>
        <p:nvCxnSpPr>
          <p:cNvPr id="6" name="Conector reto 5">
            <a:extLst>
              <a:ext uri="{FF2B5EF4-FFF2-40B4-BE49-F238E27FC236}">
                <a16:creationId xmlns:a16="http://schemas.microsoft.com/office/drawing/2014/main" id="{559E8556-4E05-794C-3A06-0F3FB986F79D}"/>
              </a:ext>
            </a:extLst>
          </p:cNvPr>
          <p:cNvCxnSpPr/>
          <p:nvPr userDrawn="1"/>
        </p:nvCxnSpPr>
        <p:spPr>
          <a:xfrm>
            <a:off x="11932464" y="0"/>
            <a:ext cx="0" cy="5521104"/>
          </a:xfrm>
          <a:prstGeom prst="line">
            <a:avLst/>
          </a:prstGeom>
          <a:ln w="6350">
            <a:solidFill>
              <a:srgbClr val="0A4263">
                <a:alpha val="40000"/>
              </a:srgbClr>
            </a:solidFill>
          </a:ln>
        </p:spPr>
        <p:style>
          <a:lnRef idx="2">
            <a:schemeClr val="accent1"/>
          </a:lnRef>
          <a:fillRef idx="0">
            <a:schemeClr val="accent1"/>
          </a:fillRef>
          <a:effectRef idx="1">
            <a:schemeClr val="accent1"/>
          </a:effectRef>
          <a:fontRef idx="minor">
            <a:schemeClr val="tx1"/>
          </a:fontRef>
        </p:style>
      </p:cxnSp>
      <p:pic>
        <p:nvPicPr>
          <p:cNvPr id="10" name="Gráfico 9">
            <a:extLst>
              <a:ext uri="{FF2B5EF4-FFF2-40B4-BE49-F238E27FC236}">
                <a16:creationId xmlns:a16="http://schemas.microsoft.com/office/drawing/2014/main" id="{CBDB647E-D3F3-45BB-BE95-ACDCC3327A0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29592" y="301207"/>
            <a:ext cx="1056542" cy="420514"/>
          </a:xfrm>
          <a:prstGeom prst="rect">
            <a:avLst/>
          </a:prstGeom>
        </p:spPr>
      </p:pic>
      <p:cxnSp>
        <p:nvCxnSpPr>
          <p:cNvPr id="2" name="Conector reto 1">
            <a:extLst>
              <a:ext uri="{FF2B5EF4-FFF2-40B4-BE49-F238E27FC236}">
                <a16:creationId xmlns:a16="http://schemas.microsoft.com/office/drawing/2014/main" id="{6A54A436-F37B-6F51-2283-99A95E73EEEE}"/>
              </a:ext>
            </a:extLst>
          </p:cNvPr>
          <p:cNvCxnSpPr/>
          <p:nvPr userDrawn="1"/>
        </p:nvCxnSpPr>
        <p:spPr>
          <a:xfrm flipH="1">
            <a:off x="141838" y="6581870"/>
            <a:ext cx="10713266" cy="0"/>
          </a:xfrm>
          <a:prstGeom prst="line">
            <a:avLst/>
          </a:prstGeom>
          <a:ln w="6350">
            <a:solidFill>
              <a:srgbClr val="0A4263">
                <a:alpha val="40000"/>
              </a:srgb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8195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ítulo e Conteúdo">
    <p:spTree>
      <p:nvGrpSpPr>
        <p:cNvPr id="1" name=""/>
        <p:cNvGrpSpPr/>
        <p:nvPr/>
      </p:nvGrpSpPr>
      <p:grpSpPr>
        <a:xfrm>
          <a:off x="0" y="0"/>
          <a:ext cx="0" cy="0"/>
          <a:chOff x="0" y="0"/>
          <a:chExt cx="0" cy="0"/>
        </a:xfrm>
      </p:grpSpPr>
      <p:sp>
        <p:nvSpPr>
          <p:cNvPr id="7" name="Retângulo 6">
            <a:extLst>
              <a:ext uri="{FF2B5EF4-FFF2-40B4-BE49-F238E27FC236}">
                <a16:creationId xmlns:a16="http://schemas.microsoft.com/office/drawing/2014/main" id="{00F36C6D-EE13-5F7A-C76C-647E59B7005E}"/>
              </a:ext>
            </a:extLst>
          </p:cNvPr>
          <p:cNvSpPr/>
          <p:nvPr userDrawn="1"/>
        </p:nvSpPr>
        <p:spPr>
          <a:xfrm>
            <a:off x="0" y="0"/>
            <a:ext cx="12192000" cy="6858000"/>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ítulo 1">
            <a:extLst>
              <a:ext uri="{FF2B5EF4-FFF2-40B4-BE49-F238E27FC236}">
                <a16:creationId xmlns:a16="http://schemas.microsoft.com/office/drawing/2014/main" id="{22EEBB6C-F166-C4F3-1CDE-CA7015FA3426}"/>
              </a:ext>
            </a:extLst>
          </p:cNvPr>
          <p:cNvSpPr>
            <a:spLocks noGrp="1"/>
          </p:cNvSpPr>
          <p:nvPr>
            <p:ph type="title"/>
          </p:nvPr>
        </p:nvSpPr>
        <p:spPr>
          <a:xfrm>
            <a:off x="495300" y="374651"/>
            <a:ext cx="9722898" cy="478254"/>
          </a:xfrm>
          <a:prstGeom prst="rect">
            <a:avLst/>
          </a:prstGeom>
        </p:spPr>
        <p:txBody>
          <a:bodyPr/>
          <a:lstStyle>
            <a:lvl1pPr>
              <a:defRPr sz="2500" b="1">
                <a:solidFill>
                  <a:srgbClr val="00A0D7"/>
                </a:solidFill>
                <a:latin typeface="Compasse "/>
              </a:defRPr>
            </a:lvl1pPr>
          </a:lstStyle>
          <a:p>
            <a:r>
              <a:rPr lang="pt-BR" dirty="0"/>
              <a:t>Clique para editar o título Mestre</a:t>
            </a:r>
          </a:p>
        </p:txBody>
      </p:sp>
      <p:sp>
        <p:nvSpPr>
          <p:cNvPr id="9" name="Retângulo 8">
            <a:extLst>
              <a:ext uri="{FF2B5EF4-FFF2-40B4-BE49-F238E27FC236}">
                <a16:creationId xmlns:a16="http://schemas.microsoft.com/office/drawing/2014/main" id="{20044CEF-5DF3-3983-A626-3AAA0E8CF911}"/>
              </a:ext>
            </a:extLst>
          </p:cNvPr>
          <p:cNvSpPr/>
          <p:nvPr userDrawn="1"/>
        </p:nvSpPr>
        <p:spPr>
          <a:xfrm>
            <a:off x="11769402" y="0"/>
            <a:ext cx="422597" cy="6858000"/>
          </a:xfrm>
          <a:prstGeom prst="rect">
            <a:avLst/>
          </a:prstGeom>
          <a:solidFill>
            <a:srgbClr val="07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056C85D7-B302-98E6-9B65-79734937E04F}"/>
              </a:ext>
            </a:extLst>
          </p:cNvPr>
          <p:cNvSpPr/>
          <p:nvPr userDrawn="1"/>
        </p:nvSpPr>
        <p:spPr>
          <a:xfrm>
            <a:off x="11452197" y="6329781"/>
            <a:ext cx="365125" cy="365125"/>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3D3A5917-AA18-6516-4EC1-FF39CC1E237D}"/>
              </a:ext>
            </a:extLst>
          </p:cNvPr>
          <p:cNvSpPr/>
          <p:nvPr userDrawn="1"/>
        </p:nvSpPr>
        <p:spPr>
          <a:xfrm>
            <a:off x="11404278" y="6361591"/>
            <a:ext cx="365125" cy="365125"/>
          </a:xfrm>
          <a:prstGeom prst="rect">
            <a:avLst/>
          </a:prstGeom>
          <a:noFill/>
          <a:ln w="3175">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Espaço Reservado para Texto 12">
            <a:extLst>
              <a:ext uri="{FF2B5EF4-FFF2-40B4-BE49-F238E27FC236}">
                <a16:creationId xmlns:a16="http://schemas.microsoft.com/office/drawing/2014/main" id="{DAB24F60-D0C9-51F6-C002-89EFD89B79DB}"/>
              </a:ext>
            </a:extLst>
          </p:cNvPr>
          <p:cNvSpPr>
            <a:spLocks noGrp="1"/>
          </p:cNvSpPr>
          <p:nvPr>
            <p:ph type="body" sz="quarter" idx="13" hasCustomPrompt="1"/>
          </p:nvPr>
        </p:nvSpPr>
        <p:spPr>
          <a:xfrm>
            <a:off x="495300" y="855220"/>
            <a:ext cx="9722898" cy="362812"/>
          </a:xfrm>
          <a:prstGeom prst="rect">
            <a:avLst/>
          </a:prstGeom>
        </p:spPr>
        <p:txBody>
          <a:bodyPr/>
          <a:lstStyle>
            <a:lvl1pPr marL="0" indent="0" algn="l" defTabSz="914400" rtl="0" eaLnBrk="1" latinLnBrk="0" hangingPunct="1">
              <a:lnSpc>
                <a:spcPct val="90000"/>
              </a:lnSpc>
              <a:spcBef>
                <a:spcPct val="0"/>
              </a:spcBef>
              <a:buNone/>
              <a:defRPr lang="pt-BR" sz="1800" kern="1200" dirty="0" smtClean="0">
                <a:solidFill>
                  <a:srgbClr val="072B40"/>
                </a:solidFill>
                <a:latin typeface="Compasse ExtraLight" panose="020B0406020203040204" pitchFamily="34" charset="0"/>
                <a:ea typeface="+mj-ea"/>
                <a:cs typeface="+mj-cs"/>
              </a:defRPr>
            </a:lvl1pPr>
          </a:lstStyle>
          <a:p>
            <a:pPr lvl="0"/>
            <a:r>
              <a:rPr lang="pt-BR" dirty="0"/>
              <a:t>Clique para editar o subtítulo</a:t>
            </a:r>
          </a:p>
        </p:txBody>
      </p:sp>
      <p:cxnSp>
        <p:nvCxnSpPr>
          <p:cNvPr id="8" name="Conector reto 7">
            <a:extLst>
              <a:ext uri="{FF2B5EF4-FFF2-40B4-BE49-F238E27FC236}">
                <a16:creationId xmlns:a16="http://schemas.microsoft.com/office/drawing/2014/main" id="{931C1E97-3B4C-D4C6-C1C9-20203355780C}"/>
              </a:ext>
            </a:extLst>
          </p:cNvPr>
          <p:cNvCxnSpPr>
            <a:cxnSpLocks/>
          </p:cNvCxnSpPr>
          <p:nvPr userDrawn="1"/>
        </p:nvCxnSpPr>
        <p:spPr>
          <a:xfrm flipH="1">
            <a:off x="594804" y="6498456"/>
            <a:ext cx="9223899" cy="0"/>
          </a:xfrm>
          <a:prstGeom prst="line">
            <a:avLst/>
          </a:prstGeom>
          <a:ln w="317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3" name="Espaço Reservado para Número de Slide 5">
            <a:extLst>
              <a:ext uri="{FF2B5EF4-FFF2-40B4-BE49-F238E27FC236}">
                <a16:creationId xmlns:a16="http://schemas.microsoft.com/office/drawing/2014/main" id="{D311EC4D-F885-437A-CD13-E3ADB9579B20}"/>
              </a:ext>
            </a:extLst>
          </p:cNvPr>
          <p:cNvSpPr>
            <a:spLocks noGrp="1"/>
          </p:cNvSpPr>
          <p:nvPr>
            <p:ph type="sldNum" sz="quarter" idx="12"/>
          </p:nvPr>
        </p:nvSpPr>
        <p:spPr>
          <a:xfrm>
            <a:off x="11405663" y="6319682"/>
            <a:ext cx="457380" cy="365124"/>
          </a:xfrm>
          <a:prstGeom prst="rect">
            <a:avLst/>
          </a:prstGeom>
        </p:spPr>
        <p:txBody>
          <a:bodyPr anchor="ctr"/>
          <a:lstStyle>
            <a:lvl1pPr algn="ctr">
              <a:defRPr sz="1100">
                <a:solidFill>
                  <a:schemeClr val="bg1">
                    <a:lumMod val="95000"/>
                  </a:schemeClr>
                </a:solidFill>
                <a:latin typeface="Compasse Light" panose="020B0506020203040204" pitchFamily="34" charset="0"/>
              </a:defRPr>
            </a:lvl1pPr>
          </a:lstStyle>
          <a:p>
            <a:fld id="{DE722AC3-0E23-4427-96D8-5C57E3B77A45}" type="slidenum">
              <a:rPr lang="pt-BR" smtClean="0"/>
              <a:pPr/>
              <a:t>‹nº›</a:t>
            </a:fld>
            <a:endParaRPr lang="pt-BR" dirty="0"/>
          </a:p>
        </p:txBody>
      </p:sp>
      <p:pic>
        <p:nvPicPr>
          <p:cNvPr id="5" name="Gráfico 4">
            <a:extLst>
              <a:ext uri="{FF2B5EF4-FFF2-40B4-BE49-F238E27FC236}">
                <a16:creationId xmlns:a16="http://schemas.microsoft.com/office/drawing/2014/main" id="{7BD83043-8634-82E3-AB1D-BBC25385EC5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429592" y="301207"/>
            <a:ext cx="1056542" cy="420514"/>
          </a:xfrm>
          <a:prstGeom prst="rect">
            <a:avLst/>
          </a:prstGeom>
        </p:spPr>
      </p:pic>
      <p:sp>
        <p:nvSpPr>
          <p:cNvPr id="6" name="Título 1">
            <a:extLst>
              <a:ext uri="{FF2B5EF4-FFF2-40B4-BE49-F238E27FC236}">
                <a16:creationId xmlns:a16="http://schemas.microsoft.com/office/drawing/2014/main" id="{7BD763B2-FE2C-8A5D-E193-0D7A49EDD08D}"/>
              </a:ext>
            </a:extLst>
          </p:cNvPr>
          <p:cNvSpPr txBox="1">
            <a:spLocks/>
          </p:cNvSpPr>
          <p:nvPr userDrawn="1"/>
        </p:nvSpPr>
        <p:spPr>
          <a:xfrm>
            <a:off x="9674732" y="6435515"/>
            <a:ext cx="1753505" cy="281101"/>
          </a:xfrm>
          <a:prstGeom prst="rect">
            <a:avLst/>
          </a:prstGeom>
        </p:spPr>
        <p:txBody>
          <a:bodyPr/>
          <a:lstStyle>
            <a:lvl1pPr algn="l" defTabSz="914400" rtl="0" eaLnBrk="1" latinLnBrk="0" hangingPunct="1">
              <a:lnSpc>
                <a:spcPct val="90000"/>
              </a:lnSpc>
              <a:spcBef>
                <a:spcPct val="0"/>
              </a:spcBef>
              <a:buNone/>
              <a:defRPr sz="2500" b="1" kern="1200">
                <a:solidFill>
                  <a:srgbClr val="00A0D7"/>
                </a:solidFill>
                <a:latin typeface="Compasse "/>
                <a:ea typeface="+mj-ea"/>
                <a:cs typeface="+mj-cs"/>
              </a:defRPr>
            </a:lvl1pPr>
          </a:lstStyle>
          <a:p>
            <a:pPr algn="r"/>
            <a:r>
              <a:rPr lang="pt-BR" sz="1400" b="0" dirty="0">
                <a:latin typeface="Compasse Light" panose="020B0506020203040204" pitchFamily="34" charset="0"/>
              </a:rPr>
              <a:t> 2026</a:t>
            </a:r>
          </a:p>
        </p:txBody>
      </p:sp>
    </p:spTree>
    <p:extLst>
      <p:ext uri="{BB962C8B-B14F-4D97-AF65-F5344CB8AC3E}">
        <p14:creationId xmlns:p14="http://schemas.microsoft.com/office/powerpoint/2010/main" val="41562000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Fechamento da apresentação">
    <p:spTree>
      <p:nvGrpSpPr>
        <p:cNvPr id="1" name=""/>
        <p:cNvGrpSpPr/>
        <p:nvPr/>
      </p:nvGrpSpPr>
      <p:grpSpPr>
        <a:xfrm>
          <a:off x="0" y="0"/>
          <a:ext cx="0" cy="0"/>
          <a:chOff x="0" y="0"/>
          <a:chExt cx="0" cy="0"/>
        </a:xfrm>
      </p:grpSpPr>
      <p:sp>
        <p:nvSpPr>
          <p:cNvPr id="7" name="Retângulo 6">
            <a:extLst>
              <a:ext uri="{FF2B5EF4-FFF2-40B4-BE49-F238E27FC236}">
                <a16:creationId xmlns:a16="http://schemas.microsoft.com/office/drawing/2014/main" id="{00F36C6D-EE13-5F7A-C76C-647E59B7005E}"/>
              </a:ext>
            </a:extLst>
          </p:cNvPr>
          <p:cNvSpPr/>
          <p:nvPr userDrawn="1"/>
        </p:nvSpPr>
        <p:spPr>
          <a:xfrm>
            <a:off x="0" y="0"/>
            <a:ext cx="12192000" cy="6858000"/>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Retângulo 1">
            <a:extLst>
              <a:ext uri="{FF2B5EF4-FFF2-40B4-BE49-F238E27FC236}">
                <a16:creationId xmlns:a16="http://schemas.microsoft.com/office/drawing/2014/main" id="{9CF62FBD-01D5-8C04-E6DA-B4CB7CC65936}"/>
              </a:ext>
            </a:extLst>
          </p:cNvPr>
          <p:cNvSpPr/>
          <p:nvPr userDrawn="1"/>
        </p:nvSpPr>
        <p:spPr>
          <a:xfrm>
            <a:off x="0" y="0"/>
            <a:ext cx="12192000" cy="6858000"/>
          </a:xfrm>
          <a:prstGeom prst="rect">
            <a:avLst/>
          </a:prstGeom>
          <a:solidFill>
            <a:srgbClr val="EBED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 name="Retângulo 2">
            <a:extLst>
              <a:ext uri="{FF2B5EF4-FFF2-40B4-BE49-F238E27FC236}">
                <a16:creationId xmlns:a16="http://schemas.microsoft.com/office/drawing/2014/main" id="{D651DA52-71E9-5F33-A9EC-35BACD741032}"/>
              </a:ext>
            </a:extLst>
          </p:cNvPr>
          <p:cNvSpPr/>
          <p:nvPr userDrawn="1"/>
        </p:nvSpPr>
        <p:spPr>
          <a:xfrm>
            <a:off x="0" y="0"/>
            <a:ext cx="141838" cy="6858000"/>
          </a:xfrm>
          <a:prstGeom prst="rect">
            <a:avLst/>
          </a:prstGeom>
          <a:solidFill>
            <a:srgbClr val="0A42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6F089DA2-BE14-A65F-C0C5-D1BE4FB18CD3}"/>
              </a:ext>
            </a:extLst>
          </p:cNvPr>
          <p:cNvSpPr/>
          <p:nvPr userDrawn="1"/>
        </p:nvSpPr>
        <p:spPr>
          <a:xfrm>
            <a:off x="10855104" y="5521104"/>
            <a:ext cx="1336895" cy="1336895"/>
          </a:xfrm>
          <a:prstGeom prst="rect">
            <a:avLst/>
          </a:prstGeom>
          <a:solidFill>
            <a:srgbClr val="0A42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6" name="Conector reto 5">
            <a:extLst>
              <a:ext uri="{FF2B5EF4-FFF2-40B4-BE49-F238E27FC236}">
                <a16:creationId xmlns:a16="http://schemas.microsoft.com/office/drawing/2014/main" id="{77FD0FCE-614D-9D23-CF13-619682D442F5}"/>
              </a:ext>
            </a:extLst>
          </p:cNvPr>
          <p:cNvCxnSpPr/>
          <p:nvPr userDrawn="1"/>
        </p:nvCxnSpPr>
        <p:spPr>
          <a:xfrm>
            <a:off x="11932464" y="0"/>
            <a:ext cx="0" cy="5521104"/>
          </a:xfrm>
          <a:prstGeom prst="line">
            <a:avLst/>
          </a:prstGeom>
          <a:ln w="6350"/>
        </p:spPr>
        <p:style>
          <a:lnRef idx="2">
            <a:schemeClr val="accent1"/>
          </a:lnRef>
          <a:fillRef idx="0">
            <a:schemeClr val="accent1"/>
          </a:fillRef>
          <a:effectRef idx="1">
            <a:schemeClr val="accent1"/>
          </a:effectRef>
          <a:fontRef idx="minor">
            <a:schemeClr val="tx1"/>
          </a:fontRef>
        </p:style>
      </p:cxnSp>
      <p:cxnSp>
        <p:nvCxnSpPr>
          <p:cNvPr id="9" name="Conector reto 8">
            <a:extLst>
              <a:ext uri="{FF2B5EF4-FFF2-40B4-BE49-F238E27FC236}">
                <a16:creationId xmlns:a16="http://schemas.microsoft.com/office/drawing/2014/main" id="{9305EEE6-497D-4343-A52B-32B6DCC565EE}"/>
              </a:ext>
            </a:extLst>
          </p:cNvPr>
          <p:cNvCxnSpPr/>
          <p:nvPr userDrawn="1"/>
        </p:nvCxnSpPr>
        <p:spPr>
          <a:xfrm flipH="1">
            <a:off x="141838" y="6581870"/>
            <a:ext cx="10713266" cy="0"/>
          </a:xfrm>
          <a:prstGeom prst="line">
            <a:avLst/>
          </a:prstGeom>
          <a:ln w="3175"/>
        </p:spPr>
        <p:style>
          <a:lnRef idx="2">
            <a:schemeClr val="accent1"/>
          </a:lnRef>
          <a:fillRef idx="0">
            <a:schemeClr val="accent1"/>
          </a:fillRef>
          <a:effectRef idx="1">
            <a:schemeClr val="accent1"/>
          </a:effectRef>
          <a:fontRef idx="minor">
            <a:schemeClr val="tx1"/>
          </a:fontRef>
        </p:style>
      </p:cxnSp>
      <p:sp>
        <p:nvSpPr>
          <p:cNvPr id="10" name="Rectangle 18">
            <a:extLst>
              <a:ext uri="{FF2B5EF4-FFF2-40B4-BE49-F238E27FC236}">
                <a16:creationId xmlns:a16="http://schemas.microsoft.com/office/drawing/2014/main" id="{A13B4B71-E740-75FE-52C4-7AEA16FE3CAA}"/>
              </a:ext>
            </a:extLst>
          </p:cNvPr>
          <p:cNvSpPr/>
          <p:nvPr userDrawn="1"/>
        </p:nvSpPr>
        <p:spPr>
          <a:xfrm flipH="1">
            <a:off x="7941363" y="2435414"/>
            <a:ext cx="154940" cy="154940"/>
          </a:xfrm>
          <a:prstGeom prst="rect">
            <a:avLst/>
          </a:prstGeom>
          <a:solidFill>
            <a:srgbClr val="00A0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
            <a:extLst>
              <a:ext uri="{FF2B5EF4-FFF2-40B4-BE49-F238E27FC236}">
                <a16:creationId xmlns:a16="http://schemas.microsoft.com/office/drawing/2014/main" id="{D68B4274-7348-95CC-1AE6-98562E59CAD2}"/>
              </a:ext>
            </a:extLst>
          </p:cNvPr>
          <p:cNvPicPr>
            <a:picLocks noChangeAspect="1"/>
          </p:cNvPicPr>
          <p:nvPr userDrawn="1"/>
        </p:nvPicPr>
        <p:blipFill>
          <a:blip r:embed="rId2"/>
          <a:stretch>
            <a:fillRect/>
          </a:stretch>
        </p:blipFill>
        <p:spPr>
          <a:xfrm>
            <a:off x="1361654" y="2190288"/>
            <a:ext cx="2771775" cy="1099243"/>
          </a:xfrm>
          <a:prstGeom prst="rect">
            <a:avLst/>
          </a:prstGeom>
        </p:spPr>
      </p:pic>
      <p:sp>
        <p:nvSpPr>
          <p:cNvPr id="12" name="TextBox 20">
            <a:extLst>
              <a:ext uri="{FF2B5EF4-FFF2-40B4-BE49-F238E27FC236}">
                <a16:creationId xmlns:a16="http://schemas.microsoft.com/office/drawing/2014/main" id="{CC173628-265C-6201-1F28-A2ABC874CD67}"/>
              </a:ext>
            </a:extLst>
          </p:cNvPr>
          <p:cNvSpPr txBox="1"/>
          <p:nvPr userDrawn="1"/>
        </p:nvSpPr>
        <p:spPr>
          <a:xfrm>
            <a:off x="8202665" y="2335049"/>
            <a:ext cx="2924034" cy="1299971"/>
          </a:xfrm>
          <a:prstGeom prst="rect">
            <a:avLst/>
          </a:prstGeom>
          <a:noFill/>
        </p:spPr>
        <p:txBody>
          <a:bodyPr wrap="square" rtlCol="0">
            <a:spAutoFit/>
          </a:bodyPr>
          <a:lstStyle/>
          <a:p>
            <a:pPr marL="0" marR="0" lvl="0" indent="0" algn="l" defTabSz="914400" rtl="0" eaLnBrk="1" fontAlgn="auto" latinLnBrk="0" hangingPunct="1">
              <a:lnSpc>
                <a:spcPts val="1880"/>
              </a:lnSpc>
              <a:spcBef>
                <a:spcPts val="0"/>
              </a:spcBef>
              <a:spcAft>
                <a:spcPts val="0"/>
              </a:spcAft>
              <a:buClrTx/>
              <a:buSzTx/>
              <a:buFontTx/>
              <a:buNone/>
              <a:tabLst/>
              <a:defRPr/>
            </a:pPr>
            <a:r>
              <a:rPr kumimoji="0" lang="pt-BR" sz="1400" b="0" i="0" u="none" strike="noStrike" kern="1200" cap="none" spc="0" normalizeH="0" baseline="0" noProof="0" dirty="0">
                <a:ln>
                  <a:noFill/>
                </a:ln>
                <a:solidFill>
                  <a:srgbClr val="5F5857"/>
                </a:solidFill>
                <a:effectLst/>
                <a:uLnTx/>
                <a:uFillTx/>
                <a:latin typeface="Compasse ExtraLight" panose="020B0406020203040204" pitchFamily="34" charset="0"/>
                <a:ea typeface="asse Regular 6" charset="0"/>
                <a:cs typeface="asse Regular 6" charset="0"/>
              </a:rPr>
              <a:t>Av. Brigadeiro Faria Lima, 3600  </a:t>
            </a:r>
            <a:br>
              <a:rPr kumimoji="0" lang="pt-BR" sz="1400" b="0" i="0" u="none" strike="noStrike" kern="1200" cap="none" spc="0" normalizeH="0" baseline="0" noProof="0" dirty="0">
                <a:ln>
                  <a:noFill/>
                </a:ln>
                <a:solidFill>
                  <a:srgbClr val="5F5857"/>
                </a:solidFill>
                <a:effectLst/>
                <a:uLnTx/>
                <a:uFillTx/>
                <a:latin typeface="Compasse ExtraLight" panose="020B0406020203040204" pitchFamily="34" charset="0"/>
                <a:ea typeface="asse Regular 6" charset="0"/>
                <a:cs typeface="asse Regular 6" charset="0"/>
              </a:rPr>
            </a:br>
            <a:r>
              <a:rPr kumimoji="0" lang="pt-BR" sz="1400" b="0" i="0" u="none" strike="noStrike" kern="1200" cap="none" spc="0" normalizeH="0" baseline="0" noProof="0" dirty="0">
                <a:ln>
                  <a:noFill/>
                </a:ln>
                <a:solidFill>
                  <a:srgbClr val="5F5857"/>
                </a:solidFill>
                <a:effectLst/>
                <a:uLnTx/>
                <a:uFillTx/>
                <a:latin typeface="Compasse ExtraLight" panose="020B0406020203040204" pitchFamily="34" charset="0"/>
                <a:ea typeface="asse Regular 6" charset="0"/>
                <a:cs typeface="asse Regular 6" charset="0"/>
              </a:rPr>
              <a:t>11º andar   </a:t>
            </a:r>
            <a:r>
              <a:rPr kumimoji="0" lang="pt-BR" sz="1400" b="0" i="0" u="none" strike="noStrike" kern="1200" cap="none" spc="0" normalizeH="0" baseline="0" noProof="0" dirty="0" err="1">
                <a:ln>
                  <a:noFill/>
                </a:ln>
                <a:solidFill>
                  <a:srgbClr val="5F5857"/>
                </a:solidFill>
                <a:effectLst/>
                <a:uLnTx/>
                <a:uFillTx/>
                <a:latin typeface="Compasse ExtraLight" panose="020B0406020203040204" pitchFamily="34" charset="0"/>
                <a:ea typeface="asse Regular 6" charset="0"/>
                <a:cs typeface="asse Regular 6" charset="0"/>
              </a:rPr>
              <a:t>cj</a:t>
            </a:r>
            <a:r>
              <a:rPr kumimoji="0" lang="pt-BR" sz="1400" b="0" i="0" u="none" strike="noStrike" kern="1200" cap="none" spc="0" normalizeH="0" baseline="0" noProof="0" dirty="0">
                <a:ln>
                  <a:noFill/>
                </a:ln>
                <a:solidFill>
                  <a:srgbClr val="5F5857"/>
                </a:solidFill>
                <a:effectLst/>
                <a:uLnTx/>
                <a:uFillTx/>
                <a:latin typeface="Compasse ExtraLight" panose="020B0406020203040204" pitchFamily="34" charset="0"/>
                <a:ea typeface="asse Regular 6" charset="0"/>
                <a:cs typeface="asse Regular 6" charset="0"/>
              </a:rPr>
              <a:t> 112   04538-132 </a:t>
            </a:r>
          </a:p>
          <a:p>
            <a:pPr marL="0" marR="0" lvl="0" indent="0" algn="l" defTabSz="914400" rtl="0" eaLnBrk="1" fontAlgn="auto" latinLnBrk="0" hangingPunct="1">
              <a:lnSpc>
                <a:spcPts val="1880"/>
              </a:lnSpc>
              <a:spcBef>
                <a:spcPts val="0"/>
              </a:spcBef>
              <a:spcAft>
                <a:spcPts val="0"/>
              </a:spcAft>
              <a:buClrTx/>
              <a:buSzTx/>
              <a:buFontTx/>
              <a:buNone/>
              <a:tabLst/>
              <a:defRPr/>
            </a:pPr>
            <a:r>
              <a:rPr kumimoji="0" lang="pt-BR" sz="1400" b="0" i="0" u="none" strike="noStrike" kern="1200" cap="none" spc="0" normalizeH="0" baseline="0" noProof="0" dirty="0">
                <a:ln>
                  <a:noFill/>
                </a:ln>
                <a:solidFill>
                  <a:srgbClr val="5F5857"/>
                </a:solidFill>
                <a:effectLst/>
                <a:uLnTx/>
                <a:uFillTx/>
                <a:latin typeface="Compasse ExtraLight" panose="020B0406020203040204" pitchFamily="34" charset="0"/>
                <a:ea typeface="asse Regular 6" charset="0"/>
                <a:cs typeface="asse Regular 6" charset="0"/>
              </a:rPr>
              <a:t>Itaim Bibi   São Paulo   SP</a:t>
            </a:r>
          </a:p>
          <a:p>
            <a:pPr marL="0" marR="0" lvl="0" indent="0" algn="l" defTabSz="914400" rtl="0" eaLnBrk="1" fontAlgn="auto" latinLnBrk="0" hangingPunct="1">
              <a:lnSpc>
                <a:spcPts val="1880"/>
              </a:lnSpc>
              <a:spcBef>
                <a:spcPts val="0"/>
              </a:spcBef>
              <a:spcAft>
                <a:spcPts val="0"/>
              </a:spcAft>
              <a:buClrTx/>
              <a:buSzTx/>
              <a:buFontTx/>
              <a:buNone/>
              <a:tabLst/>
              <a:defRPr/>
            </a:pPr>
            <a:endParaRPr kumimoji="0" lang="pt-BR" sz="1400" b="0" i="0" u="none" strike="noStrike" kern="1200" cap="none" spc="0" normalizeH="0" baseline="0" noProof="0" dirty="0">
              <a:ln>
                <a:noFill/>
              </a:ln>
              <a:solidFill>
                <a:srgbClr val="5F5857"/>
              </a:solidFill>
              <a:effectLst/>
              <a:uLnTx/>
              <a:uFillTx/>
              <a:latin typeface="Compasse Thin" panose="020B0306020203040204" pitchFamily="34" charset="0"/>
              <a:ea typeface="asse Regular 6" charset="0"/>
              <a:cs typeface="asse Regular 6" charset="0"/>
            </a:endParaRPr>
          </a:p>
          <a:p>
            <a:pPr marL="0" marR="0" lvl="0" indent="0" algn="l" defTabSz="914400" rtl="0" eaLnBrk="1" fontAlgn="auto" latinLnBrk="0" hangingPunct="1">
              <a:lnSpc>
                <a:spcPts val="1880"/>
              </a:lnSpc>
              <a:spcBef>
                <a:spcPts val="0"/>
              </a:spcBef>
              <a:spcAft>
                <a:spcPts val="0"/>
              </a:spcAft>
              <a:buClrTx/>
              <a:buSzTx/>
              <a:buFontTx/>
              <a:buNone/>
              <a:tabLst/>
              <a:defRPr/>
            </a:pPr>
            <a:r>
              <a:rPr kumimoji="0" lang="pt-BR" sz="1400" b="1" i="0" u="none" strike="noStrike" kern="1200" cap="none" spc="0" normalizeH="0" baseline="0" noProof="0" dirty="0">
                <a:ln>
                  <a:noFill/>
                </a:ln>
                <a:solidFill>
                  <a:srgbClr val="5F5857"/>
                </a:solidFill>
                <a:effectLst/>
                <a:uLnTx/>
                <a:uFillTx/>
                <a:latin typeface="Compasse" panose="020B0606020203040204" pitchFamily="34" charset="0"/>
                <a:ea typeface="asse Regular 5" charset="0"/>
                <a:cs typeface="asse Regular 5" charset="0"/>
              </a:rPr>
              <a:t>hedgeinvest.com.br</a:t>
            </a:r>
          </a:p>
        </p:txBody>
      </p:sp>
      <p:pic>
        <p:nvPicPr>
          <p:cNvPr id="14" name="Imagem 13" descr="Ícone&#10;&#10;O conteúdo gerado por IA pode estar incorreto.">
            <a:hlinkClick r:id="rId3"/>
            <a:extLst>
              <a:ext uri="{FF2B5EF4-FFF2-40B4-BE49-F238E27FC236}">
                <a16:creationId xmlns:a16="http://schemas.microsoft.com/office/drawing/2014/main" id="{BB24E87B-7A43-DF0D-D02C-DEA797EAE0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15891" y="5563915"/>
            <a:ext cx="310415" cy="310415"/>
          </a:xfrm>
          <a:prstGeom prst="rect">
            <a:avLst/>
          </a:prstGeom>
        </p:spPr>
      </p:pic>
      <p:pic>
        <p:nvPicPr>
          <p:cNvPr id="16" name="Imagem 15" descr="Ícone&#10;&#10;O conteúdo gerado por IA pode estar incorreto.">
            <a:hlinkClick r:id="rId5"/>
            <a:extLst>
              <a:ext uri="{FF2B5EF4-FFF2-40B4-BE49-F238E27FC236}">
                <a16:creationId xmlns:a16="http://schemas.microsoft.com/office/drawing/2014/main" id="{8FBC99C0-D744-632A-2876-E9DA0FF55A6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305308" y="5563915"/>
            <a:ext cx="310415" cy="310415"/>
          </a:xfrm>
          <a:prstGeom prst="rect">
            <a:avLst/>
          </a:prstGeom>
        </p:spPr>
      </p:pic>
      <p:pic>
        <p:nvPicPr>
          <p:cNvPr id="18" name="Imagem 17" descr="Ícone&#10;&#10;O conteúdo gerado por IA pode estar incorreto.">
            <a:hlinkClick r:id="rId7"/>
            <a:extLst>
              <a:ext uri="{FF2B5EF4-FFF2-40B4-BE49-F238E27FC236}">
                <a16:creationId xmlns:a16="http://schemas.microsoft.com/office/drawing/2014/main" id="{45153A89-1BEC-83A3-1F93-2EF9A18F4CD7}"/>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909573" y="5567403"/>
            <a:ext cx="310415" cy="306927"/>
          </a:xfrm>
          <a:prstGeom prst="rect">
            <a:avLst/>
          </a:prstGeom>
        </p:spPr>
      </p:pic>
      <p:pic>
        <p:nvPicPr>
          <p:cNvPr id="20" name="Imagem 19" descr="Ícone&#10;&#10;O conteúdo gerado por IA pode estar incorreto.">
            <a:hlinkClick r:id="rId9"/>
            <a:extLst>
              <a:ext uri="{FF2B5EF4-FFF2-40B4-BE49-F238E27FC236}">
                <a16:creationId xmlns:a16="http://schemas.microsoft.com/office/drawing/2014/main" id="{A2C889A2-CC19-E572-9B37-5C0E79BE2F0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136395" y="5563729"/>
            <a:ext cx="310415" cy="306927"/>
          </a:xfrm>
          <a:prstGeom prst="rect">
            <a:avLst/>
          </a:prstGeom>
        </p:spPr>
      </p:pic>
      <p:sp>
        <p:nvSpPr>
          <p:cNvPr id="21" name="CaixaDeTexto 20">
            <a:hlinkClick r:id="rId3"/>
            <a:extLst>
              <a:ext uri="{FF2B5EF4-FFF2-40B4-BE49-F238E27FC236}">
                <a16:creationId xmlns:a16="http://schemas.microsoft.com/office/drawing/2014/main" id="{B7CAF3F4-54F7-823D-4D83-1A1FEACE6031}"/>
              </a:ext>
            </a:extLst>
          </p:cNvPr>
          <p:cNvSpPr txBox="1"/>
          <p:nvPr userDrawn="1"/>
        </p:nvSpPr>
        <p:spPr>
          <a:xfrm>
            <a:off x="1729216" y="5576938"/>
            <a:ext cx="1246469" cy="292388"/>
          </a:xfrm>
          <a:prstGeom prst="rect">
            <a:avLst/>
          </a:prstGeom>
          <a:noFill/>
        </p:spPr>
        <p:txBody>
          <a:bodyPr wrap="square" rtlCol="0">
            <a:spAutoFit/>
          </a:bodyPr>
          <a:lstStyle/>
          <a:p>
            <a:r>
              <a:rPr lang="pt-BR" sz="1300" dirty="0">
                <a:solidFill>
                  <a:srgbClr val="00A0D7"/>
                </a:solidFill>
                <a:latin typeface="Compasse ExtraLight" panose="020B0406020203040204" pitchFamily="34" charset="0"/>
              </a:rPr>
              <a:t>Instagram</a:t>
            </a:r>
          </a:p>
        </p:txBody>
      </p:sp>
      <p:sp>
        <p:nvSpPr>
          <p:cNvPr id="22" name="CaixaDeTexto 21">
            <a:hlinkClick r:id="rId5"/>
            <a:extLst>
              <a:ext uri="{FF2B5EF4-FFF2-40B4-BE49-F238E27FC236}">
                <a16:creationId xmlns:a16="http://schemas.microsoft.com/office/drawing/2014/main" id="{3FB2188E-605C-5D1B-E6D6-7DA3E364D3E1}"/>
              </a:ext>
            </a:extLst>
          </p:cNvPr>
          <p:cNvSpPr txBox="1"/>
          <p:nvPr userDrawn="1"/>
        </p:nvSpPr>
        <p:spPr>
          <a:xfrm>
            <a:off x="3615723" y="5576937"/>
            <a:ext cx="1246469" cy="292388"/>
          </a:xfrm>
          <a:prstGeom prst="rect">
            <a:avLst/>
          </a:prstGeom>
          <a:noFill/>
        </p:spPr>
        <p:txBody>
          <a:bodyPr wrap="square" rtlCol="0">
            <a:spAutoFit/>
          </a:bodyPr>
          <a:lstStyle/>
          <a:p>
            <a:r>
              <a:rPr lang="pt-BR" sz="1300" dirty="0">
                <a:solidFill>
                  <a:srgbClr val="00A0D7"/>
                </a:solidFill>
                <a:latin typeface="Compasse ExtraLight" panose="020B0406020203040204" pitchFamily="34" charset="0"/>
              </a:rPr>
              <a:t>LinkedIn</a:t>
            </a:r>
          </a:p>
        </p:txBody>
      </p:sp>
      <p:sp>
        <p:nvSpPr>
          <p:cNvPr id="23" name="CaixaDeTexto 22">
            <a:hlinkClick r:id="rId7"/>
            <a:extLst>
              <a:ext uri="{FF2B5EF4-FFF2-40B4-BE49-F238E27FC236}">
                <a16:creationId xmlns:a16="http://schemas.microsoft.com/office/drawing/2014/main" id="{56F6DF68-BFE0-8955-4E37-E38692153F19}"/>
              </a:ext>
            </a:extLst>
          </p:cNvPr>
          <p:cNvSpPr txBox="1"/>
          <p:nvPr userDrawn="1"/>
        </p:nvSpPr>
        <p:spPr>
          <a:xfrm>
            <a:off x="7219988" y="5576549"/>
            <a:ext cx="2172352" cy="292388"/>
          </a:xfrm>
          <a:prstGeom prst="rect">
            <a:avLst/>
          </a:prstGeom>
          <a:noFill/>
        </p:spPr>
        <p:txBody>
          <a:bodyPr wrap="square" rtlCol="0">
            <a:spAutoFit/>
          </a:bodyPr>
          <a:lstStyle/>
          <a:p>
            <a:r>
              <a:rPr lang="pt-BR" sz="1300" dirty="0">
                <a:solidFill>
                  <a:srgbClr val="00A0D7"/>
                </a:solidFill>
                <a:latin typeface="Compasse ExtraLight" panose="020B0406020203040204" pitchFamily="34" charset="0"/>
              </a:rPr>
              <a:t>Comunidade Whatsapp</a:t>
            </a:r>
          </a:p>
        </p:txBody>
      </p:sp>
      <p:sp>
        <p:nvSpPr>
          <p:cNvPr id="24" name="CaixaDeTexto 23">
            <a:hlinkClick r:id="rId9"/>
            <a:extLst>
              <a:ext uri="{FF2B5EF4-FFF2-40B4-BE49-F238E27FC236}">
                <a16:creationId xmlns:a16="http://schemas.microsoft.com/office/drawing/2014/main" id="{4E8D4FAD-FB90-2426-BB3C-5766713416AC}"/>
              </a:ext>
            </a:extLst>
          </p:cNvPr>
          <p:cNvSpPr txBox="1"/>
          <p:nvPr userDrawn="1"/>
        </p:nvSpPr>
        <p:spPr>
          <a:xfrm>
            <a:off x="5446810" y="5582021"/>
            <a:ext cx="1022153" cy="292388"/>
          </a:xfrm>
          <a:prstGeom prst="rect">
            <a:avLst/>
          </a:prstGeom>
          <a:noFill/>
        </p:spPr>
        <p:txBody>
          <a:bodyPr wrap="square" rtlCol="0">
            <a:spAutoFit/>
          </a:bodyPr>
          <a:lstStyle/>
          <a:p>
            <a:r>
              <a:rPr lang="pt-BR" sz="1300" dirty="0">
                <a:solidFill>
                  <a:srgbClr val="00A0D7"/>
                </a:solidFill>
                <a:latin typeface="Compasse ExtraLight" panose="020B0406020203040204" pitchFamily="34" charset="0"/>
              </a:rPr>
              <a:t>Youtube</a:t>
            </a:r>
          </a:p>
        </p:txBody>
      </p:sp>
    </p:spTree>
    <p:extLst>
      <p:ext uri="{BB962C8B-B14F-4D97-AF65-F5344CB8AC3E}">
        <p14:creationId xmlns:p14="http://schemas.microsoft.com/office/powerpoint/2010/main" val="173200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capa-01">
    <p:bg>
      <p:bgPr>
        <a:solidFill>
          <a:srgbClr val="E6E6E0"/>
        </a:solidFill>
        <a:effectLst/>
      </p:bgPr>
    </p:bg>
    <p:spTree>
      <p:nvGrpSpPr>
        <p:cNvPr id="1" name=""/>
        <p:cNvGrpSpPr/>
        <p:nvPr/>
      </p:nvGrpSpPr>
      <p:grpSpPr>
        <a:xfrm>
          <a:off x="0" y="0"/>
          <a:ext cx="0" cy="0"/>
          <a:chOff x="0" y="0"/>
          <a:chExt cx="0" cy="0"/>
        </a:xfrm>
      </p:grpSpPr>
      <p:pic>
        <p:nvPicPr>
          <p:cNvPr id="15" name="Imagem 14">
            <a:extLst>
              <a:ext uri="{FF2B5EF4-FFF2-40B4-BE49-F238E27FC236}">
                <a16:creationId xmlns:a16="http://schemas.microsoft.com/office/drawing/2014/main" id="{BDE93B84-F92B-41FC-A29B-8983EC1FDBA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37736" y="1324826"/>
            <a:ext cx="7254263" cy="4120933"/>
          </a:xfrm>
          <a:prstGeom prst="rect">
            <a:avLst/>
          </a:prstGeom>
        </p:spPr>
      </p:pic>
      <p:sp>
        <p:nvSpPr>
          <p:cNvPr id="3" name="Rectangle 2">
            <a:extLst>
              <a:ext uri="{FF2B5EF4-FFF2-40B4-BE49-F238E27FC236}">
                <a16:creationId xmlns:a16="http://schemas.microsoft.com/office/drawing/2014/main" id="{0F5AA0DC-8F6E-40D9-862F-540851D27B4E}"/>
              </a:ext>
            </a:extLst>
          </p:cNvPr>
          <p:cNvSpPr/>
          <p:nvPr userDrawn="1"/>
        </p:nvSpPr>
        <p:spPr>
          <a:xfrm>
            <a:off x="1043023" y="1930400"/>
            <a:ext cx="182880" cy="182880"/>
          </a:xfrm>
          <a:prstGeom prst="rect">
            <a:avLst/>
          </a:prstGeom>
          <a:solidFill>
            <a:srgbClr val="00A0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11">
            <a:extLst>
              <a:ext uri="{FF2B5EF4-FFF2-40B4-BE49-F238E27FC236}">
                <a16:creationId xmlns:a16="http://schemas.microsoft.com/office/drawing/2014/main" id="{5E173633-7653-458A-8818-988D942A37B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21016" y="499295"/>
            <a:ext cx="1300438" cy="515734"/>
          </a:xfrm>
          <a:prstGeom prst="rect">
            <a:avLst/>
          </a:prstGeom>
        </p:spPr>
      </p:pic>
      <p:sp>
        <p:nvSpPr>
          <p:cNvPr id="7" name="Rectangle 21">
            <a:extLst>
              <a:ext uri="{FF2B5EF4-FFF2-40B4-BE49-F238E27FC236}">
                <a16:creationId xmlns:a16="http://schemas.microsoft.com/office/drawing/2014/main" id="{4C7C6649-26CD-4149-825A-959AE68BDBA1}"/>
              </a:ext>
            </a:extLst>
          </p:cNvPr>
          <p:cNvSpPr/>
          <p:nvPr userDrawn="1"/>
        </p:nvSpPr>
        <p:spPr>
          <a:xfrm>
            <a:off x="9248775" y="2413000"/>
            <a:ext cx="1743075" cy="209961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22">
            <a:extLst>
              <a:ext uri="{FF2B5EF4-FFF2-40B4-BE49-F238E27FC236}">
                <a16:creationId xmlns:a16="http://schemas.microsoft.com/office/drawing/2014/main" id="{C5603077-DC1F-4A3F-83A6-BFCEF9D728CD}"/>
              </a:ext>
            </a:extLst>
          </p:cNvPr>
          <p:cNvCxnSpPr>
            <a:cxnSpLocks/>
          </p:cNvCxnSpPr>
          <p:nvPr userDrawn="1"/>
        </p:nvCxnSpPr>
        <p:spPr>
          <a:xfrm flipV="1">
            <a:off x="10991850" y="1351280"/>
            <a:ext cx="0" cy="142337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23">
            <a:extLst>
              <a:ext uri="{FF2B5EF4-FFF2-40B4-BE49-F238E27FC236}">
                <a16:creationId xmlns:a16="http://schemas.microsoft.com/office/drawing/2014/main" id="{6F981A2B-23C4-4ABF-A038-82DD122F5029}"/>
              </a:ext>
            </a:extLst>
          </p:cNvPr>
          <p:cNvSpPr/>
          <p:nvPr userDrawn="1"/>
        </p:nvSpPr>
        <p:spPr>
          <a:xfrm>
            <a:off x="10712449" y="4233210"/>
            <a:ext cx="279401" cy="2794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24">
            <a:extLst>
              <a:ext uri="{FF2B5EF4-FFF2-40B4-BE49-F238E27FC236}">
                <a16:creationId xmlns:a16="http://schemas.microsoft.com/office/drawing/2014/main" id="{3BCF8EC3-3564-482B-AC34-37A4C2E01DC7}"/>
              </a:ext>
            </a:extLst>
          </p:cNvPr>
          <p:cNvCxnSpPr>
            <a:cxnSpLocks/>
          </p:cNvCxnSpPr>
          <p:nvPr userDrawn="1"/>
        </p:nvCxnSpPr>
        <p:spPr>
          <a:xfrm>
            <a:off x="10991850" y="2413000"/>
            <a:ext cx="12001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25">
            <a:extLst>
              <a:ext uri="{FF2B5EF4-FFF2-40B4-BE49-F238E27FC236}">
                <a16:creationId xmlns:a16="http://schemas.microsoft.com/office/drawing/2014/main" id="{F733A31E-8584-485A-96FB-0782C88885A4}"/>
              </a:ext>
            </a:extLst>
          </p:cNvPr>
          <p:cNvCxnSpPr>
            <a:cxnSpLocks/>
          </p:cNvCxnSpPr>
          <p:nvPr userDrawn="1"/>
        </p:nvCxnSpPr>
        <p:spPr>
          <a:xfrm flipV="1">
            <a:off x="9248775" y="4351318"/>
            <a:ext cx="0" cy="112492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26">
            <a:extLst>
              <a:ext uri="{FF2B5EF4-FFF2-40B4-BE49-F238E27FC236}">
                <a16:creationId xmlns:a16="http://schemas.microsoft.com/office/drawing/2014/main" id="{BFB2913F-3E45-4CAE-B831-C24FB3CD4A63}"/>
              </a:ext>
            </a:extLst>
          </p:cNvPr>
          <p:cNvCxnSpPr>
            <a:cxnSpLocks/>
          </p:cNvCxnSpPr>
          <p:nvPr userDrawn="1"/>
        </p:nvCxnSpPr>
        <p:spPr>
          <a:xfrm>
            <a:off x="4937751" y="4512611"/>
            <a:ext cx="60540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27">
            <a:extLst>
              <a:ext uri="{FF2B5EF4-FFF2-40B4-BE49-F238E27FC236}">
                <a16:creationId xmlns:a16="http://schemas.microsoft.com/office/drawing/2014/main" id="{B5EC170A-51D4-4ECA-BB74-DF4EDFED790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66357" r="6214" b="1939"/>
          <a:stretch/>
        </p:blipFill>
        <p:spPr>
          <a:xfrm>
            <a:off x="9248764" y="1351280"/>
            <a:ext cx="1743072" cy="1059539"/>
          </a:xfrm>
          <a:prstGeom prst="rect">
            <a:avLst/>
          </a:prstGeom>
        </p:spPr>
      </p:pic>
      <p:pic>
        <p:nvPicPr>
          <p:cNvPr id="14" name="Picture 16">
            <a:extLst>
              <a:ext uri="{FF2B5EF4-FFF2-40B4-BE49-F238E27FC236}">
                <a16:creationId xmlns:a16="http://schemas.microsoft.com/office/drawing/2014/main" id="{75DF20C2-616D-4199-A1A9-FEFB768592A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39154" b="30423"/>
          <a:stretch/>
        </p:blipFill>
        <p:spPr>
          <a:xfrm>
            <a:off x="9307827" y="4500881"/>
            <a:ext cx="1624972" cy="965200"/>
          </a:xfrm>
          <a:prstGeom prst="rect">
            <a:avLst/>
          </a:prstGeom>
        </p:spPr>
      </p:pic>
      <p:sp>
        <p:nvSpPr>
          <p:cNvPr id="21" name="Espaço Reservado para Texto 18">
            <a:extLst>
              <a:ext uri="{FF2B5EF4-FFF2-40B4-BE49-F238E27FC236}">
                <a16:creationId xmlns:a16="http://schemas.microsoft.com/office/drawing/2014/main" id="{5891D0E3-3768-4EC7-8F27-92A151604A3E}"/>
              </a:ext>
            </a:extLst>
          </p:cNvPr>
          <p:cNvSpPr>
            <a:spLocks noGrp="1"/>
          </p:cNvSpPr>
          <p:nvPr>
            <p:ph type="body" sz="quarter" idx="10" hasCustomPrompt="1"/>
          </p:nvPr>
        </p:nvSpPr>
        <p:spPr>
          <a:xfrm>
            <a:off x="991512" y="2348538"/>
            <a:ext cx="3808531" cy="914400"/>
          </a:xfrm>
          <a:prstGeom prst="rect">
            <a:avLst/>
          </a:prstGeom>
        </p:spPr>
        <p:txBody>
          <a:bodyPr lIns="0" tIns="0" rIns="0" bIns="0"/>
          <a:lstStyle>
            <a:lvl1pPr marL="0" indent="0">
              <a:buFontTx/>
              <a:buNone/>
              <a:defRPr sz="5400">
                <a:solidFill>
                  <a:srgbClr val="6D6E70"/>
                </a:solidFill>
                <a:latin typeface="Compasse Light" panose="020B0506020203040204" pitchFamily="34" charset="0"/>
              </a:defRPr>
            </a:lvl1pPr>
          </a:lstStyle>
          <a:p>
            <a:pPr lvl="0"/>
            <a:r>
              <a:rPr lang="pt-BR" dirty="0" err="1"/>
              <a:t>Add</a:t>
            </a:r>
            <a:r>
              <a:rPr lang="pt-BR" dirty="0"/>
              <a:t> título</a:t>
            </a:r>
          </a:p>
        </p:txBody>
      </p:sp>
    </p:spTree>
    <p:extLst>
      <p:ext uri="{BB962C8B-B14F-4D97-AF65-F5344CB8AC3E}">
        <p14:creationId xmlns:p14="http://schemas.microsoft.com/office/powerpoint/2010/main" val="2370492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Subcapa-01">
    <p:bg>
      <p:bgPr>
        <a:solidFill>
          <a:srgbClr val="E6E6E0"/>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828744D-6441-40E9-A25E-437946D5D3A6}"/>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4937736" y="1324826"/>
            <a:ext cx="7254264" cy="412093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F5AA0DC-8F6E-40D9-862F-540851D27B4E}"/>
              </a:ext>
            </a:extLst>
          </p:cNvPr>
          <p:cNvSpPr/>
          <p:nvPr userDrawn="1"/>
        </p:nvSpPr>
        <p:spPr>
          <a:xfrm>
            <a:off x="1043023" y="1930400"/>
            <a:ext cx="182880" cy="182880"/>
          </a:xfrm>
          <a:prstGeom prst="rect">
            <a:avLst/>
          </a:prstGeom>
          <a:solidFill>
            <a:srgbClr val="00A0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11">
            <a:extLst>
              <a:ext uri="{FF2B5EF4-FFF2-40B4-BE49-F238E27FC236}">
                <a16:creationId xmlns:a16="http://schemas.microsoft.com/office/drawing/2014/main" id="{5E173633-7653-458A-8818-988D942A37B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21016" y="499295"/>
            <a:ext cx="1300438" cy="515734"/>
          </a:xfrm>
          <a:prstGeom prst="rect">
            <a:avLst/>
          </a:prstGeom>
        </p:spPr>
      </p:pic>
      <p:sp>
        <p:nvSpPr>
          <p:cNvPr id="7" name="Rectangle 21">
            <a:extLst>
              <a:ext uri="{FF2B5EF4-FFF2-40B4-BE49-F238E27FC236}">
                <a16:creationId xmlns:a16="http://schemas.microsoft.com/office/drawing/2014/main" id="{4C7C6649-26CD-4149-825A-959AE68BDBA1}"/>
              </a:ext>
            </a:extLst>
          </p:cNvPr>
          <p:cNvSpPr/>
          <p:nvPr userDrawn="1"/>
        </p:nvSpPr>
        <p:spPr>
          <a:xfrm>
            <a:off x="9248775" y="2413000"/>
            <a:ext cx="1743075" cy="209961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22">
            <a:extLst>
              <a:ext uri="{FF2B5EF4-FFF2-40B4-BE49-F238E27FC236}">
                <a16:creationId xmlns:a16="http://schemas.microsoft.com/office/drawing/2014/main" id="{C5603077-DC1F-4A3F-83A6-BFCEF9D728CD}"/>
              </a:ext>
            </a:extLst>
          </p:cNvPr>
          <p:cNvCxnSpPr>
            <a:cxnSpLocks/>
          </p:cNvCxnSpPr>
          <p:nvPr userDrawn="1"/>
        </p:nvCxnSpPr>
        <p:spPr>
          <a:xfrm flipV="1">
            <a:off x="10991850" y="1351280"/>
            <a:ext cx="0" cy="142337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23">
            <a:extLst>
              <a:ext uri="{FF2B5EF4-FFF2-40B4-BE49-F238E27FC236}">
                <a16:creationId xmlns:a16="http://schemas.microsoft.com/office/drawing/2014/main" id="{6F981A2B-23C4-4ABF-A038-82DD122F5029}"/>
              </a:ext>
            </a:extLst>
          </p:cNvPr>
          <p:cNvSpPr/>
          <p:nvPr userDrawn="1"/>
        </p:nvSpPr>
        <p:spPr>
          <a:xfrm>
            <a:off x="10712449" y="4233210"/>
            <a:ext cx="279401" cy="2794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24">
            <a:extLst>
              <a:ext uri="{FF2B5EF4-FFF2-40B4-BE49-F238E27FC236}">
                <a16:creationId xmlns:a16="http://schemas.microsoft.com/office/drawing/2014/main" id="{3BCF8EC3-3564-482B-AC34-37A4C2E01DC7}"/>
              </a:ext>
            </a:extLst>
          </p:cNvPr>
          <p:cNvCxnSpPr>
            <a:cxnSpLocks/>
          </p:cNvCxnSpPr>
          <p:nvPr userDrawn="1"/>
        </p:nvCxnSpPr>
        <p:spPr>
          <a:xfrm>
            <a:off x="10991850" y="2413000"/>
            <a:ext cx="12001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25">
            <a:extLst>
              <a:ext uri="{FF2B5EF4-FFF2-40B4-BE49-F238E27FC236}">
                <a16:creationId xmlns:a16="http://schemas.microsoft.com/office/drawing/2014/main" id="{F733A31E-8584-485A-96FB-0782C88885A4}"/>
              </a:ext>
            </a:extLst>
          </p:cNvPr>
          <p:cNvCxnSpPr>
            <a:cxnSpLocks/>
          </p:cNvCxnSpPr>
          <p:nvPr userDrawn="1"/>
        </p:nvCxnSpPr>
        <p:spPr>
          <a:xfrm flipV="1">
            <a:off x="9248775" y="4351318"/>
            <a:ext cx="0" cy="112492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26">
            <a:extLst>
              <a:ext uri="{FF2B5EF4-FFF2-40B4-BE49-F238E27FC236}">
                <a16:creationId xmlns:a16="http://schemas.microsoft.com/office/drawing/2014/main" id="{BFB2913F-3E45-4CAE-B831-C24FB3CD4A63}"/>
              </a:ext>
            </a:extLst>
          </p:cNvPr>
          <p:cNvCxnSpPr>
            <a:cxnSpLocks/>
          </p:cNvCxnSpPr>
          <p:nvPr userDrawn="1"/>
        </p:nvCxnSpPr>
        <p:spPr>
          <a:xfrm>
            <a:off x="4937751" y="4512611"/>
            <a:ext cx="60540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27">
            <a:extLst>
              <a:ext uri="{FF2B5EF4-FFF2-40B4-BE49-F238E27FC236}">
                <a16:creationId xmlns:a16="http://schemas.microsoft.com/office/drawing/2014/main" id="{B5EC170A-51D4-4ECA-BB74-DF4EDFED790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66357" r="6214" b="1939"/>
          <a:stretch/>
        </p:blipFill>
        <p:spPr>
          <a:xfrm>
            <a:off x="9248764" y="1351280"/>
            <a:ext cx="1743072" cy="1059539"/>
          </a:xfrm>
          <a:prstGeom prst="rect">
            <a:avLst/>
          </a:prstGeom>
        </p:spPr>
      </p:pic>
      <p:pic>
        <p:nvPicPr>
          <p:cNvPr id="14" name="Picture 16">
            <a:extLst>
              <a:ext uri="{FF2B5EF4-FFF2-40B4-BE49-F238E27FC236}">
                <a16:creationId xmlns:a16="http://schemas.microsoft.com/office/drawing/2014/main" id="{75DF20C2-616D-4199-A1A9-FEFB768592A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39154" b="30423"/>
          <a:stretch/>
        </p:blipFill>
        <p:spPr>
          <a:xfrm>
            <a:off x="9307827" y="4500881"/>
            <a:ext cx="1624972" cy="965200"/>
          </a:xfrm>
          <a:prstGeom prst="rect">
            <a:avLst/>
          </a:prstGeom>
        </p:spPr>
      </p:pic>
      <p:sp>
        <p:nvSpPr>
          <p:cNvPr id="21" name="Espaço Reservado para Texto 18">
            <a:extLst>
              <a:ext uri="{FF2B5EF4-FFF2-40B4-BE49-F238E27FC236}">
                <a16:creationId xmlns:a16="http://schemas.microsoft.com/office/drawing/2014/main" id="{5891D0E3-3768-4EC7-8F27-92A151604A3E}"/>
              </a:ext>
            </a:extLst>
          </p:cNvPr>
          <p:cNvSpPr>
            <a:spLocks noGrp="1"/>
          </p:cNvSpPr>
          <p:nvPr>
            <p:ph type="body" sz="quarter" idx="10" hasCustomPrompt="1"/>
          </p:nvPr>
        </p:nvSpPr>
        <p:spPr>
          <a:xfrm>
            <a:off x="991512" y="2348538"/>
            <a:ext cx="3808531" cy="914400"/>
          </a:xfrm>
          <a:prstGeom prst="rect">
            <a:avLst/>
          </a:prstGeom>
        </p:spPr>
        <p:txBody>
          <a:bodyPr lIns="0" tIns="0" rIns="0" bIns="0"/>
          <a:lstStyle>
            <a:lvl1pPr marL="0" indent="0">
              <a:buFontTx/>
              <a:buNone/>
              <a:defRPr sz="5400">
                <a:solidFill>
                  <a:srgbClr val="6D6E70"/>
                </a:solidFill>
                <a:latin typeface="Compasse Light" panose="020B0506020203040204" pitchFamily="34" charset="0"/>
              </a:defRPr>
            </a:lvl1pPr>
          </a:lstStyle>
          <a:p>
            <a:pPr lvl="0"/>
            <a:r>
              <a:rPr lang="pt-BR" dirty="0" err="1"/>
              <a:t>Add</a:t>
            </a:r>
            <a:r>
              <a:rPr lang="pt-BR" dirty="0"/>
              <a:t> título</a:t>
            </a:r>
          </a:p>
        </p:txBody>
      </p:sp>
    </p:spTree>
    <p:extLst>
      <p:ext uri="{BB962C8B-B14F-4D97-AF65-F5344CB8AC3E}">
        <p14:creationId xmlns:p14="http://schemas.microsoft.com/office/powerpoint/2010/main" val="1798935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ubcapa-01">
    <p:bg>
      <p:bgPr>
        <a:solidFill>
          <a:srgbClr val="E6E6E0"/>
        </a:solidFill>
        <a:effectLst/>
      </p:bgPr>
    </p:bg>
    <p:spTree>
      <p:nvGrpSpPr>
        <p:cNvPr id="1" name=""/>
        <p:cNvGrpSpPr/>
        <p:nvPr/>
      </p:nvGrpSpPr>
      <p:grpSpPr>
        <a:xfrm>
          <a:off x="0" y="0"/>
          <a:ext cx="0" cy="0"/>
          <a:chOff x="0" y="0"/>
          <a:chExt cx="0" cy="0"/>
        </a:xfrm>
      </p:grpSpPr>
      <p:pic>
        <p:nvPicPr>
          <p:cNvPr id="15" name="Picture 5" descr="A view of a city&#10;&#10;Description generated with very high confidence">
            <a:extLst>
              <a:ext uri="{FF2B5EF4-FFF2-40B4-BE49-F238E27FC236}">
                <a16:creationId xmlns:a16="http://schemas.microsoft.com/office/drawing/2014/main" id="{5D45D8AF-1055-4466-9DAB-4D89C3A6298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37751" y="1351280"/>
            <a:ext cx="7254239" cy="4114802"/>
          </a:xfrm>
          <a:prstGeom prst="rect">
            <a:avLst/>
          </a:prstGeom>
        </p:spPr>
      </p:pic>
      <p:sp>
        <p:nvSpPr>
          <p:cNvPr id="3" name="Rectangle 2">
            <a:extLst>
              <a:ext uri="{FF2B5EF4-FFF2-40B4-BE49-F238E27FC236}">
                <a16:creationId xmlns:a16="http://schemas.microsoft.com/office/drawing/2014/main" id="{0F5AA0DC-8F6E-40D9-862F-540851D27B4E}"/>
              </a:ext>
            </a:extLst>
          </p:cNvPr>
          <p:cNvSpPr/>
          <p:nvPr userDrawn="1"/>
        </p:nvSpPr>
        <p:spPr>
          <a:xfrm>
            <a:off x="1043023" y="1930400"/>
            <a:ext cx="182880" cy="182880"/>
          </a:xfrm>
          <a:prstGeom prst="rect">
            <a:avLst/>
          </a:prstGeom>
          <a:solidFill>
            <a:srgbClr val="00A0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11">
            <a:extLst>
              <a:ext uri="{FF2B5EF4-FFF2-40B4-BE49-F238E27FC236}">
                <a16:creationId xmlns:a16="http://schemas.microsoft.com/office/drawing/2014/main" id="{5E173633-7653-458A-8818-988D942A37B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21016" y="499295"/>
            <a:ext cx="1300438" cy="515734"/>
          </a:xfrm>
          <a:prstGeom prst="rect">
            <a:avLst/>
          </a:prstGeom>
        </p:spPr>
      </p:pic>
      <p:sp>
        <p:nvSpPr>
          <p:cNvPr id="7" name="Rectangle 21">
            <a:extLst>
              <a:ext uri="{FF2B5EF4-FFF2-40B4-BE49-F238E27FC236}">
                <a16:creationId xmlns:a16="http://schemas.microsoft.com/office/drawing/2014/main" id="{4C7C6649-26CD-4149-825A-959AE68BDBA1}"/>
              </a:ext>
            </a:extLst>
          </p:cNvPr>
          <p:cNvSpPr/>
          <p:nvPr userDrawn="1"/>
        </p:nvSpPr>
        <p:spPr>
          <a:xfrm>
            <a:off x="9248775" y="2413000"/>
            <a:ext cx="1743075" cy="209961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22">
            <a:extLst>
              <a:ext uri="{FF2B5EF4-FFF2-40B4-BE49-F238E27FC236}">
                <a16:creationId xmlns:a16="http://schemas.microsoft.com/office/drawing/2014/main" id="{C5603077-DC1F-4A3F-83A6-BFCEF9D728CD}"/>
              </a:ext>
            </a:extLst>
          </p:cNvPr>
          <p:cNvCxnSpPr>
            <a:cxnSpLocks/>
          </p:cNvCxnSpPr>
          <p:nvPr userDrawn="1"/>
        </p:nvCxnSpPr>
        <p:spPr>
          <a:xfrm flipV="1">
            <a:off x="10991850" y="1351280"/>
            <a:ext cx="0" cy="142337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23">
            <a:extLst>
              <a:ext uri="{FF2B5EF4-FFF2-40B4-BE49-F238E27FC236}">
                <a16:creationId xmlns:a16="http://schemas.microsoft.com/office/drawing/2014/main" id="{6F981A2B-23C4-4ABF-A038-82DD122F5029}"/>
              </a:ext>
            </a:extLst>
          </p:cNvPr>
          <p:cNvSpPr/>
          <p:nvPr userDrawn="1"/>
        </p:nvSpPr>
        <p:spPr>
          <a:xfrm>
            <a:off x="10712449" y="4233210"/>
            <a:ext cx="279401" cy="2794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24">
            <a:extLst>
              <a:ext uri="{FF2B5EF4-FFF2-40B4-BE49-F238E27FC236}">
                <a16:creationId xmlns:a16="http://schemas.microsoft.com/office/drawing/2014/main" id="{3BCF8EC3-3564-482B-AC34-37A4C2E01DC7}"/>
              </a:ext>
            </a:extLst>
          </p:cNvPr>
          <p:cNvCxnSpPr>
            <a:cxnSpLocks/>
          </p:cNvCxnSpPr>
          <p:nvPr userDrawn="1"/>
        </p:nvCxnSpPr>
        <p:spPr>
          <a:xfrm>
            <a:off x="10991850" y="2413000"/>
            <a:ext cx="12001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25">
            <a:extLst>
              <a:ext uri="{FF2B5EF4-FFF2-40B4-BE49-F238E27FC236}">
                <a16:creationId xmlns:a16="http://schemas.microsoft.com/office/drawing/2014/main" id="{F733A31E-8584-485A-96FB-0782C88885A4}"/>
              </a:ext>
            </a:extLst>
          </p:cNvPr>
          <p:cNvCxnSpPr>
            <a:cxnSpLocks/>
          </p:cNvCxnSpPr>
          <p:nvPr userDrawn="1"/>
        </p:nvCxnSpPr>
        <p:spPr>
          <a:xfrm flipV="1">
            <a:off x="9248775" y="4351318"/>
            <a:ext cx="0" cy="112492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26">
            <a:extLst>
              <a:ext uri="{FF2B5EF4-FFF2-40B4-BE49-F238E27FC236}">
                <a16:creationId xmlns:a16="http://schemas.microsoft.com/office/drawing/2014/main" id="{BFB2913F-3E45-4CAE-B831-C24FB3CD4A63}"/>
              </a:ext>
            </a:extLst>
          </p:cNvPr>
          <p:cNvCxnSpPr>
            <a:cxnSpLocks/>
          </p:cNvCxnSpPr>
          <p:nvPr userDrawn="1"/>
        </p:nvCxnSpPr>
        <p:spPr>
          <a:xfrm>
            <a:off x="4937751" y="4512611"/>
            <a:ext cx="60540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27">
            <a:extLst>
              <a:ext uri="{FF2B5EF4-FFF2-40B4-BE49-F238E27FC236}">
                <a16:creationId xmlns:a16="http://schemas.microsoft.com/office/drawing/2014/main" id="{B5EC170A-51D4-4ECA-BB74-DF4EDFED790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66357" r="6214" b="1939"/>
          <a:stretch/>
        </p:blipFill>
        <p:spPr>
          <a:xfrm>
            <a:off x="9248764" y="1351280"/>
            <a:ext cx="1743072" cy="1059539"/>
          </a:xfrm>
          <a:prstGeom prst="rect">
            <a:avLst/>
          </a:prstGeom>
        </p:spPr>
      </p:pic>
      <p:pic>
        <p:nvPicPr>
          <p:cNvPr id="14" name="Picture 16">
            <a:extLst>
              <a:ext uri="{FF2B5EF4-FFF2-40B4-BE49-F238E27FC236}">
                <a16:creationId xmlns:a16="http://schemas.microsoft.com/office/drawing/2014/main" id="{75DF20C2-616D-4199-A1A9-FEFB768592A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39154" b="30423"/>
          <a:stretch/>
        </p:blipFill>
        <p:spPr>
          <a:xfrm>
            <a:off x="9307827" y="4500881"/>
            <a:ext cx="1624972" cy="965200"/>
          </a:xfrm>
          <a:prstGeom prst="rect">
            <a:avLst/>
          </a:prstGeom>
        </p:spPr>
      </p:pic>
      <p:sp>
        <p:nvSpPr>
          <p:cNvPr id="21" name="Espaço Reservado para Texto 18">
            <a:extLst>
              <a:ext uri="{FF2B5EF4-FFF2-40B4-BE49-F238E27FC236}">
                <a16:creationId xmlns:a16="http://schemas.microsoft.com/office/drawing/2014/main" id="{5891D0E3-3768-4EC7-8F27-92A151604A3E}"/>
              </a:ext>
            </a:extLst>
          </p:cNvPr>
          <p:cNvSpPr>
            <a:spLocks noGrp="1"/>
          </p:cNvSpPr>
          <p:nvPr>
            <p:ph type="body" sz="quarter" idx="10" hasCustomPrompt="1"/>
          </p:nvPr>
        </p:nvSpPr>
        <p:spPr>
          <a:xfrm>
            <a:off x="991512" y="2348538"/>
            <a:ext cx="3808531" cy="914400"/>
          </a:xfrm>
          <a:prstGeom prst="rect">
            <a:avLst/>
          </a:prstGeom>
        </p:spPr>
        <p:txBody>
          <a:bodyPr lIns="0" tIns="0" rIns="0" bIns="0"/>
          <a:lstStyle>
            <a:lvl1pPr marL="0" indent="0">
              <a:buFontTx/>
              <a:buNone/>
              <a:defRPr sz="5400">
                <a:solidFill>
                  <a:srgbClr val="6D6E70"/>
                </a:solidFill>
                <a:latin typeface="Compasse Light" panose="020B0506020203040204" pitchFamily="34" charset="0"/>
              </a:defRPr>
            </a:lvl1pPr>
          </a:lstStyle>
          <a:p>
            <a:pPr lvl="0"/>
            <a:r>
              <a:rPr lang="pt-BR" dirty="0" err="1"/>
              <a:t>Add</a:t>
            </a:r>
            <a:r>
              <a:rPr lang="pt-BR" dirty="0"/>
              <a:t> título</a:t>
            </a:r>
          </a:p>
        </p:txBody>
      </p:sp>
    </p:spTree>
    <p:extLst>
      <p:ext uri="{BB962C8B-B14F-4D97-AF65-F5344CB8AC3E}">
        <p14:creationId xmlns:p14="http://schemas.microsoft.com/office/powerpoint/2010/main" val="2688007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ubcapa-01">
    <p:bg>
      <p:bgPr>
        <a:solidFill>
          <a:srgbClr val="E6E6E0"/>
        </a:solidFill>
        <a:effectLst/>
      </p:bgPr>
    </p:bg>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51F34C1F-B3B8-44B0-8CB4-F5BEABE32B8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37131" y="1324826"/>
            <a:ext cx="7264482" cy="4123297"/>
          </a:xfrm>
          <a:prstGeom prst="rect">
            <a:avLst/>
          </a:prstGeom>
        </p:spPr>
      </p:pic>
      <p:sp>
        <p:nvSpPr>
          <p:cNvPr id="3" name="Rectangle 2">
            <a:extLst>
              <a:ext uri="{FF2B5EF4-FFF2-40B4-BE49-F238E27FC236}">
                <a16:creationId xmlns:a16="http://schemas.microsoft.com/office/drawing/2014/main" id="{0F5AA0DC-8F6E-40D9-862F-540851D27B4E}"/>
              </a:ext>
            </a:extLst>
          </p:cNvPr>
          <p:cNvSpPr/>
          <p:nvPr userDrawn="1"/>
        </p:nvSpPr>
        <p:spPr>
          <a:xfrm>
            <a:off x="1043023" y="1930400"/>
            <a:ext cx="182880" cy="182880"/>
          </a:xfrm>
          <a:prstGeom prst="rect">
            <a:avLst/>
          </a:prstGeom>
          <a:solidFill>
            <a:srgbClr val="00A0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11">
            <a:extLst>
              <a:ext uri="{FF2B5EF4-FFF2-40B4-BE49-F238E27FC236}">
                <a16:creationId xmlns:a16="http://schemas.microsoft.com/office/drawing/2014/main" id="{5E173633-7653-458A-8818-988D942A37B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21016" y="499295"/>
            <a:ext cx="1300438" cy="515734"/>
          </a:xfrm>
          <a:prstGeom prst="rect">
            <a:avLst/>
          </a:prstGeom>
        </p:spPr>
      </p:pic>
      <p:sp>
        <p:nvSpPr>
          <p:cNvPr id="7" name="Rectangle 21">
            <a:extLst>
              <a:ext uri="{FF2B5EF4-FFF2-40B4-BE49-F238E27FC236}">
                <a16:creationId xmlns:a16="http://schemas.microsoft.com/office/drawing/2014/main" id="{4C7C6649-26CD-4149-825A-959AE68BDBA1}"/>
              </a:ext>
            </a:extLst>
          </p:cNvPr>
          <p:cNvSpPr/>
          <p:nvPr userDrawn="1"/>
        </p:nvSpPr>
        <p:spPr>
          <a:xfrm>
            <a:off x="7108423" y="3795215"/>
            <a:ext cx="1743075" cy="1434792"/>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22">
            <a:extLst>
              <a:ext uri="{FF2B5EF4-FFF2-40B4-BE49-F238E27FC236}">
                <a16:creationId xmlns:a16="http://schemas.microsoft.com/office/drawing/2014/main" id="{C5603077-DC1F-4A3F-83A6-BFCEF9D728CD}"/>
              </a:ext>
            </a:extLst>
          </p:cNvPr>
          <p:cNvCxnSpPr>
            <a:cxnSpLocks/>
          </p:cNvCxnSpPr>
          <p:nvPr userDrawn="1"/>
        </p:nvCxnSpPr>
        <p:spPr>
          <a:xfrm flipV="1">
            <a:off x="8851498" y="1324826"/>
            <a:ext cx="0" cy="283204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23">
            <a:extLst>
              <a:ext uri="{FF2B5EF4-FFF2-40B4-BE49-F238E27FC236}">
                <a16:creationId xmlns:a16="http://schemas.microsoft.com/office/drawing/2014/main" id="{6F981A2B-23C4-4ABF-A038-82DD122F5029}"/>
              </a:ext>
            </a:extLst>
          </p:cNvPr>
          <p:cNvSpPr/>
          <p:nvPr userDrawn="1"/>
        </p:nvSpPr>
        <p:spPr>
          <a:xfrm>
            <a:off x="8572097" y="3796150"/>
            <a:ext cx="279401" cy="2794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24">
            <a:extLst>
              <a:ext uri="{FF2B5EF4-FFF2-40B4-BE49-F238E27FC236}">
                <a16:creationId xmlns:a16="http://schemas.microsoft.com/office/drawing/2014/main" id="{3BCF8EC3-3564-482B-AC34-37A4C2E01DC7}"/>
              </a:ext>
            </a:extLst>
          </p:cNvPr>
          <p:cNvCxnSpPr>
            <a:cxnSpLocks/>
          </p:cNvCxnSpPr>
          <p:nvPr userDrawn="1"/>
        </p:nvCxnSpPr>
        <p:spPr>
          <a:xfrm>
            <a:off x="8851498" y="3795215"/>
            <a:ext cx="334050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25">
            <a:extLst>
              <a:ext uri="{FF2B5EF4-FFF2-40B4-BE49-F238E27FC236}">
                <a16:creationId xmlns:a16="http://schemas.microsoft.com/office/drawing/2014/main" id="{F733A31E-8584-485A-96FB-0782C88885A4}"/>
              </a:ext>
            </a:extLst>
          </p:cNvPr>
          <p:cNvCxnSpPr>
            <a:cxnSpLocks/>
          </p:cNvCxnSpPr>
          <p:nvPr userDrawn="1"/>
        </p:nvCxnSpPr>
        <p:spPr>
          <a:xfrm flipV="1">
            <a:off x="7108116" y="4351319"/>
            <a:ext cx="0" cy="109680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26">
            <a:extLst>
              <a:ext uri="{FF2B5EF4-FFF2-40B4-BE49-F238E27FC236}">
                <a16:creationId xmlns:a16="http://schemas.microsoft.com/office/drawing/2014/main" id="{BFB2913F-3E45-4CAE-B831-C24FB3CD4A63}"/>
              </a:ext>
            </a:extLst>
          </p:cNvPr>
          <p:cNvCxnSpPr>
            <a:cxnSpLocks/>
          </p:cNvCxnSpPr>
          <p:nvPr userDrawn="1"/>
        </p:nvCxnSpPr>
        <p:spPr>
          <a:xfrm>
            <a:off x="4937751" y="5230007"/>
            <a:ext cx="391374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27">
            <a:extLst>
              <a:ext uri="{FF2B5EF4-FFF2-40B4-BE49-F238E27FC236}">
                <a16:creationId xmlns:a16="http://schemas.microsoft.com/office/drawing/2014/main" id="{B5EC170A-51D4-4ECA-BB74-DF4EDFED790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66357" r="6214" b="1939"/>
          <a:stretch/>
        </p:blipFill>
        <p:spPr>
          <a:xfrm>
            <a:off x="7108116" y="2747634"/>
            <a:ext cx="1743072" cy="1059539"/>
          </a:xfrm>
          <a:prstGeom prst="rect">
            <a:avLst/>
          </a:prstGeom>
        </p:spPr>
      </p:pic>
      <p:pic>
        <p:nvPicPr>
          <p:cNvPr id="14" name="Picture 16">
            <a:extLst>
              <a:ext uri="{FF2B5EF4-FFF2-40B4-BE49-F238E27FC236}">
                <a16:creationId xmlns:a16="http://schemas.microsoft.com/office/drawing/2014/main" id="{75DF20C2-616D-4199-A1A9-FEFB768592A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39154" b="30423"/>
          <a:stretch/>
        </p:blipFill>
        <p:spPr>
          <a:xfrm>
            <a:off x="8901539" y="3816327"/>
            <a:ext cx="1624972" cy="965200"/>
          </a:xfrm>
          <a:prstGeom prst="rect">
            <a:avLst/>
          </a:prstGeom>
        </p:spPr>
      </p:pic>
      <p:sp>
        <p:nvSpPr>
          <p:cNvPr id="21" name="Espaço Reservado para Texto 18">
            <a:extLst>
              <a:ext uri="{FF2B5EF4-FFF2-40B4-BE49-F238E27FC236}">
                <a16:creationId xmlns:a16="http://schemas.microsoft.com/office/drawing/2014/main" id="{5891D0E3-3768-4EC7-8F27-92A151604A3E}"/>
              </a:ext>
            </a:extLst>
          </p:cNvPr>
          <p:cNvSpPr>
            <a:spLocks noGrp="1"/>
          </p:cNvSpPr>
          <p:nvPr>
            <p:ph type="body" sz="quarter" idx="10" hasCustomPrompt="1"/>
          </p:nvPr>
        </p:nvSpPr>
        <p:spPr>
          <a:xfrm>
            <a:off x="991512" y="2348538"/>
            <a:ext cx="3808531" cy="914400"/>
          </a:xfrm>
          <a:prstGeom prst="rect">
            <a:avLst/>
          </a:prstGeom>
        </p:spPr>
        <p:txBody>
          <a:bodyPr lIns="0" tIns="0" rIns="0" bIns="0"/>
          <a:lstStyle>
            <a:lvl1pPr marL="0" indent="0">
              <a:buFontTx/>
              <a:buNone/>
              <a:defRPr sz="5400">
                <a:solidFill>
                  <a:srgbClr val="6D6E70"/>
                </a:solidFill>
                <a:latin typeface="Compasse Light" panose="020B0506020203040204" pitchFamily="34" charset="0"/>
              </a:defRPr>
            </a:lvl1pPr>
          </a:lstStyle>
          <a:p>
            <a:pPr lvl="0"/>
            <a:r>
              <a:rPr lang="pt-BR" dirty="0" err="1"/>
              <a:t>Add</a:t>
            </a:r>
            <a:r>
              <a:rPr lang="pt-BR" dirty="0"/>
              <a:t> título</a:t>
            </a:r>
          </a:p>
        </p:txBody>
      </p:sp>
      <p:pic>
        <p:nvPicPr>
          <p:cNvPr id="18" name="Picture 16">
            <a:extLst>
              <a:ext uri="{FF2B5EF4-FFF2-40B4-BE49-F238E27FC236}">
                <a16:creationId xmlns:a16="http://schemas.microsoft.com/office/drawing/2014/main" id="{04014EF2-046E-4335-A067-0938D899FCD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39154" b="30423"/>
          <a:stretch/>
        </p:blipFill>
        <p:spPr>
          <a:xfrm>
            <a:off x="8901463" y="4220353"/>
            <a:ext cx="1624972" cy="965200"/>
          </a:xfrm>
          <a:prstGeom prst="rect">
            <a:avLst/>
          </a:prstGeom>
        </p:spPr>
      </p:pic>
    </p:spTree>
    <p:extLst>
      <p:ext uri="{BB962C8B-B14F-4D97-AF65-F5344CB8AC3E}">
        <p14:creationId xmlns:p14="http://schemas.microsoft.com/office/powerpoint/2010/main" val="3479949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Subcapa-01">
    <p:bg>
      <p:bgPr>
        <a:solidFill>
          <a:srgbClr val="E6E6E0"/>
        </a:solidFill>
        <a:effectLst/>
      </p:bgPr>
    </p:bg>
    <p:spTree>
      <p:nvGrpSpPr>
        <p:cNvPr id="1" name=""/>
        <p:cNvGrpSpPr/>
        <p:nvPr/>
      </p:nvGrpSpPr>
      <p:grpSpPr>
        <a:xfrm>
          <a:off x="0" y="0"/>
          <a:ext cx="0" cy="0"/>
          <a:chOff x="0" y="0"/>
          <a:chExt cx="0" cy="0"/>
        </a:xfrm>
      </p:grpSpPr>
      <p:pic>
        <p:nvPicPr>
          <p:cNvPr id="15" name="Imagem 14" descr="Foto preta e branca de uma janela&#10;&#10;Descrição gerada automaticamente">
            <a:extLst>
              <a:ext uri="{FF2B5EF4-FFF2-40B4-BE49-F238E27FC236}">
                <a16:creationId xmlns:a16="http://schemas.microsoft.com/office/drawing/2014/main" id="{4FBF62BE-68EF-4AB1-A549-1DFF8836F6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41348" y="1324825"/>
            <a:ext cx="7250649" cy="4123293"/>
          </a:xfrm>
          <a:prstGeom prst="rect">
            <a:avLst/>
          </a:prstGeom>
        </p:spPr>
      </p:pic>
      <p:sp>
        <p:nvSpPr>
          <p:cNvPr id="3" name="Rectangle 2">
            <a:extLst>
              <a:ext uri="{FF2B5EF4-FFF2-40B4-BE49-F238E27FC236}">
                <a16:creationId xmlns:a16="http://schemas.microsoft.com/office/drawing/2014/main" id="{0F5AA0DC-8F6E-40D9-862F-540851D27B4E}"/>
              </a:ext>
            </a:extLst>
          </p:cNvPr>
          <p:cNvSpPr/>
          <p:nvPr userDrawn="1"/>
        </p:nvSpPr>
        <p:spPr>
          <a:xfrm>
            <a:off x="1043023" y="1930400"/>
            <a:ext cx="182880" cy="182880"/>
          </a:xfrm>
          <a:prstGeom prst="rect">
            <a:avLst/>
          </a:prstGeom>
          <a:solidFill>
            <a:srgbClr val="00A0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11">
            <a:extLst>
              <a:ext uri="{FF2B5EF4-FFF2-40B4-BE49-F238E27FC236}">
                <a16:creationId xmlns:a16="http://schemas.microsoft.com/office/drawing/2014/main" id="{5E173633-7653-458A-8818-988D942A37B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21016" y="499295"/>
            <a:ext cx="1300438" cy="515734"/>
          </a:xfrm>
          <a:prstGeom prst="rect">
            <a:avLst/>
          </a:prstGeom>
        </p:spPr>
      </p:pic>
      <p:sp>
        <p:nvSpPr>
          <p:cNvPr id="7" name="Rectangle 21">
            <a:extLst>
              <a:ext uri="{FF2B5EF4-FFF2-40B4-BE49-F238E27FC236}">
                <a16:creationId xmlns:a16="http://schemas.microsoft.com/office/drawing/2014/main" id="{4C7C6649-26CD-4149-825A-959AE68BDBA1}"/>
              </a:ext>
            </a:extLst>
          </p:cNvPr>
          <p:cNvSpPr/>
          <p:nvPr userDrawn="1"/>
        </p:nvSpPr>
        <p:spPr>
          <a:xfrm>
            <a:off x="7740883" y="2775006"/>
            <a:ext cx="1743075" cy="1434792"/>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8" name="Straight Connector 22">
            <a:extLst>
              <a:ext uri="{FF2B5EF4-FFF2-40B4-BE49-F238E27FC236}">
                <a16:creationId xmlns:a16="http://schemas.microsoft.com/office/drawing/2014/main" id="{C5603077-DC1F-4A3F-83A6-BFCEF9D728CD}"/>
              </a:ext>
            </a:extLst>
          </p:cNvPr>
          <p:cNvCxnSpPr>
            <a:cxnSpLocks/>
          </p:cNvCxnSpPr>
          <p:nvPr userDrawn="1"/>
        </p:nvCxnSpPr>
        <p:spPr>
          <a:xfrm flipV="1">
            <a:off x="8851498" y="1324826"/>
            <a:ext cx="0" cy="283204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23">
            <a:extLst>
              <a:ext uri="{FF2B5EF4-FFF2-40B4-BE49-F238E27FC236}">
                <a16:creationId xmlns:a16="http://schemas.microsoft.com/office/drawing/2014/main" id="{6F981A2B-23C4-4ABF-A038-82DD122F5029}"/>
              </a:ext>
            </a:extLst>
          </p:cNvPr>
          <p:cNvSpPr/>
          <p:nvPr userDrawn="1"/>
        </p:nvSpPr>
        <p:spPr>
          <a:xfrm>
            <a:off x="9202539" y="3925755"/>
            <a:ext cx="279401" cy="2794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24">
            <a:extLst>
              <a:ext uri="{FF2B5EF4-FFF2-40B4-BE49-F238E27FC236}">
                <a16:creationId xmlns:a16="http://schemas.microsoft.com/office/drawing/2014/main" id="{3BCF8EC3-3564-482B-AC34-37A4C2E01DC7}"/>
              </a:ext>
            </a:extLst>
          </p:cNvPr>
          <p:cNvCxnSpPr>
            <a:cxnSpLocks/>
          </p:cNvCxnSpPr>
          <p:nvPr userDrawn="1"/>
        </p:nvCxnSpPr>
        <p:spPr>
          <a:xfrm>
            <a:off x="8851498" y="3795215"/>
            <a:ext cx="334050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25">
            <a:extLst>
              <a:ext uri="{FF2B5EF4-FFF2-40B4-BE49-F238E27FC236}">
                <a16:creationId xmlns:a16="http://schemas.microsoft.com/office/drawing/2014/main" id="{F733A31E-8584-485A-96FB-0782C88885A4}"/>
              </a:ext>
            </a:extLst>
          </p:cNvPr>
          <p:cNvCxnSpPr>
            <a:cxnSpLocks/>
          </p:cNvCxnSpPr>
          <p:nvPr userDrawn="1"/>
        </p:nvCxnSpPr>
        <p:spPr>
          <a:xfrm flipV="1">
            <a:off x="9481940" y="4156873"/>
            <a:ext cx="0" cy="129125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26">
            <a:extLst>
              <a:ext uri="{FF2B5EF4-FFF2-40B4-BE49-F238E27FC236}">
                <a16:creationId xmlns:a16="http://schemas.microsoft.com/office/drawing/2014/main" id="{BFB2913F-3E45-4CAE-B831-C24FB3CD4A63}"/>
              </a:ext>
            </a:extLst>
          </p:cNvPr>
          <p:cNvCxnSpPr>
            <a:cxnSpLocks/>
          </p:cNvCxnSpPr>
          <p:nvPr userDrawn="1"/>
        </p:nvCxnSpPr>
        <p:spPr>
          <a:xfrm>
            <a:off x="4937751" y="4200223"/>
            <a:ext cx="391374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27">
            <a:extLst>
              <a:ext uri="{FF2B5EF4-FFF2-40B4-BE49-F238E27FC236}">
                <a16:creationId xmlns:a16="http://schemas.microsoft.com/office/drawing/2014/main" id="{B5EC170A-51D4-4ECA-BB74-DF4EDFED790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66357" r="6214" b="1939"/>
          <a:stretch/>
        </p:blipFill>
        <p:spPr>
          <a:xfrm>
            <a:off x="7740884" y="1735132"/>
            <a:ext cx="1743072" cy="1059539"/>
          </a:xfrm>
          <a:prstGeom prst="rect">
            <a:avLst/>
          </a:prstGeom>
        </p:spPr>
      </p:pic>
      <p:pic>
        <p:nvPicPr>
          <p:cNvPr id="14" name="Picture 16">
            <a:extLst>
              <a:ext uri="{FF2B5EF4-FFF2-40B4-BE49-F238E27FC236}">
                <a16:creationId xmlns:a16="http://schemas.microsoft.com/office/drawing/2014/main" id="{75DF20C2-616D-4199-A1A9-FEFB768592A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39154" b="30423"/>
          <a:stretch/>
        </p:blipFill>
        <p:spPr>
          <a:xfrm>
            <a:off x="9559715" y="3795215"/>
            <a:ext cx="1624972" cy="965200"/>
          </a:xfrm>
          <a:prstGeom prst="rect">
            <a:avLst/>
          </a:prstGeom>
        </p:spPr>
      </p:pic>
      <p:sp>
        <p:nvSpPr>
          <p:cNvPr id="21" name="Espaço Reservado para Texto 18">
            <a:extLst>
              <a:ext uri="{FF2B5EF4-FFF2-40B4-BE49-F238E27FC236}">
                <a16:creationId xmlns:a16="http://schemas.microsoft.com/office/drawing/2014/main" id="{5891D0E3-3768-4EC7-8F27-92A151604A3E}"/>
              </a:ext>
            </a:extLst>
          </p:cNvPr>
          <p:cNvSpPr>
            <a:spLocks noGrp="1"/>
          </p:cNvSpPr>
          <p:nvPr>
            <p:ph type="body" sz="quarter" idx="10" hasCustomPrompt="1"/>
          </p:nvPr>
        </p:nvSpPr>
        <p:spPr>
          <a:xfrm>
            <a:off x="991512" y="2348538"/>
            <a:ext cx="3808531" cy="914400"/>
          </a:xfrm>
          <a:prstGeom prst="rect">
            <a:avLst/>
          </a:prstGeom>
        </p:spPr>
        <p:txBody>
          <a:bodyPr lIns="0" tIns="0" rIns="0" bIns="0"/>
          <a:lstStyle>
            <a:lvl1pPr marL="0" indent="0">
              <a:buFontTx/>
              <a:buNone/>
              <a:defRPr sz="5400">
                <a:solidFill>
                  <a:srgbClr val="6D6E70"/>
                </a:solidFill>
                <a:latin typeface="Compasse Light" panose="020B0506020203040204" pitchFamily="34" charset="0"/>
              </a:defRPr>
            </a:lvl1pPr>
          </a:lstStyle>
          <a:p>
            <a:pPr lvl="0"/>
            <a:r>
              <a:rPr lang="pt-BR" dirty="0" err="1"/>
              <a:t>Add</a:t>
            </a:r>
            <a:r>
              <a:rPr lang="pt-BR" dirty="0"/>
              <a:t> título</a:t>
            </a:r>
          </a:p>
        </p:txBody>
      </p:sp>
    </p:spTree>
    <p:extLst>
      <p:ext uri="{BB962C8B-B14F-4D97-AF65-F5344CB8AC3E}">
        <p14:creationId xmlns:p14="http://schemas.microsoft.com/office/powerpoint/2010/main" val="1140331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ítulo e Subtítulo">
    <p:spTree>
      <p:nvGrpSpPr>
        <p:cNvPr id="1" name=""/>
        <p:cNvGrpSpPr/>
        <p:nvPr/>
      </p:nvGrpSpPr>
      <p:grpSpPr>
        <a:xfrm>
          <a:off x="0" y="0"/>
          <a:ext cx="0" cy="0"/>
          <a:chOff x="0" y="0"/>
          <a:chExt cx="0" cy="0"/>
        </a:xfrm>
      </p:grpSpPr>
      <p:sp>
        <p:nvSpPr>
          <p:cNvPr id="19" name="Título 1">
            <a:extLst>
              <a:ext uri="{FF2B5EF4-FFF2-40B4-BE49-F238E27FC236}">
                <a16:creationId xmlns:a16="http://schemas.microsoft.com/office/drawing/2014/main" id="{66FA100F-2EBF-4420-89C8-EF57F6B28401}"/>
              </a:ext>
            </a:extLst>
          </p:cNvPr>
          <p:cNvSpPr>
            <a:spLocks noGrp="1"/>
          </p:cNvSpPr>
          <p:nvPr>
            <p:ph type="title"/>
          </p:nvPr>
        </p:nvSpPr>
        <p:spPr>
          <a:xfrm>
            <a:off x="882454" y="482771"/>
            <a:ext cx="8865026" cy="350870"/>
          </a:xfrm>
          <a:prstGeom prst="rect">
            <a:avLst/>
          </a:prstGeom>
        </p:spPr>
        <p:txBody>
          <a:bodyPr lIns="0" tIns="0" rIns="0" bIns="0"/>
          <a:lstStyle>
            <a:lvl1pPr>
              <a:defRPr sz="2600" b="1">
                <a:solidFill>
                  <a:srgbClr val="0A4263"/>
                </a:solidFill>
                <a:latin typeface="+mn-lt"/>
              </a:defRPr>
            </a:lvl1pPr>
          </a:lstStyle>
          <a:p>
            <a:r>
              <a:rPr lang="pt-BR" dirty="0"/>
              <a:t>Clique para editar o título Mestre</a:t>
            </a:r>
          </a:p>
        </p:txBody>
      </p:sp>
      <p:sp>
        <p:nvSpPr>
          <p:cNvPr id="24" name="Espaço Reservado para Texto 23">
            <a:extLst>
              <a:ext uri="{FF2B5EF4-FFF2-40B4-BE49-F238E27FC236}">
                <a16:creationId xmlns:a16="http://schemas.microsoft.com/office/drawing/2014/main" id="{5EEEDF09-B379-42E3-98D1-21DC9355BC9D}"/>
              </a:ext>
            </a:extLst>
          </p:cNvPr>
          <p:cNvSpPr>
            <a:spLocks noGrp="1"/>
          </p:cNvSpPr>
          <p:nvPr>
            <p:ph type="body" sz="quarter" idx="10" hasCustomPrompt="1"/>
          </p:nvPr>
        </p:nvSpPr>
        <p:spPr>
          <a:xfrm>
            <a:off x="882454" y="856203"/>
            <a:ext cx="8864861" cy="350870"/>
          </a:xfrm>
          <a:prstGeom prst="rect">
            <a:avLst/>
          </a:prstGeom>
        </p:spPr>
        <p:txBody>
          <a:bodyPr lIns="0" tIns="0" rIns="0" bIns="0"/>
          <a:lstStyle>
            <a:lvl1pPr marL="0" indent="0">
              <a:buFontTx/>
              <a:buNone/>
              <a:defRPr sz="1800">
                <a:solidFill>
                  <a:srgbClr val="0A4263"/>
                </a:solidFill>
                <a:latin typeface="Compasse Thin" panose="020B0306020203040204" pitchFamily="34" charset="0"/>
              </a:defRPr>
            </a:lvl1pPr>
          </a:lstStyle>
          <a:p>
            <a:pPr lvl="0"/>
            <a:r>
              <a:rPr lang="pt-BR" dirty="0"/>
              <a:t>Clique para editar o Subtítulo</a:t>
            </a:r>
          </a:p>
        </p:txBody>
      </p:sp>
      <p:sp>
        <p:nvSpPr>
          <p:cNvPr id="30" name="Espaço Reservado para Texto 29">
            <a:extLst>
              <a:ext uri="{FF2B5EF4-FFF2-40B4-BE49-F238E27FC236}">
                <a16:creationId xmlns:a16="http://schemas.microsoft.com/office/drawing/2014/main" id="{5B617CD6-60A1-4D78-8065-7E7D98EE6340}"/>
              </a:ext>
            </a:extLst>
          </p:cNvPr>
          <p:cNvSpPr>
            <a:spLocks noGrp="1"/>
          </p:cNvSpPr>
          <p:nvPr>
            <p:ph type="body" sz="quarter" idx="12" hasCustomPrompt="1"/>
          </p:nvPr>
        </p:nvSpPr>
        <p:spPr>
          <a:xfrm>
            <a:off x="882454" y="1375813"/>
            <a:ext cx="10427092" cy="4765577"/>
          </a:xfrm>
          <a:prstGeom prst="rect">
            <a:avLst/>
          </a:prstGeom>
        </p:spPr>
        <p:txBody>
          <a:bodyPr lIns="0" tIns="0" rIns="0" bIns="0"/>
          <a:lstStyle>
            <a:lvl1pPr marL="0" indent="0" algn="just">
              <a:lnSpc>
                <a:spcPct val="100000"/>
              </a:lnSpc>
              <a:buNone/>
              <a:defRPr lang="pt-BR" sz="1400" kern="1200" dirty="0" smtClean="0">
                <a:solidFill>
                  <a:schemeClr val="tx1">
                    <a:lumMod val="75000"/>
                    <a:lumOff val="25000"/>
                  </a:schemeClr>
                </a:solidFill>
                <a:latin typeface="Compasse Light" panose="020B0506020203040204" pitchFamily="34" charset="0"/>
                <a:ea typeface="+mn-ea"/>
                <a:cs typeface="+mn-cs"/>
              </a:defRPr>
            </a:lvl1pPr>
            <a:lvl2pPr>
              <a:defRPr lang="pt-BR" sz="1100" kern="1200" dirty="0" smtClean="0">
                <a:solidFill>
                  <a:schemeClr val="tx1">
                    <a:lumMod val="75000"/>
                    <a:lumOff val="25000"/>
                  </a:schemeClr>
                </a:solidFill>
                <a:latin typeface="Compasse Light" panose="020B0506020203040204" pitchFamily="34" charset="0"/>
                <a:ea typeface="+mn-ea"/>
                <a:cs typeface="+mn-cs"/>
              </a:defRPr>
            </a:lvl2pPr>
            <a:lvl3pPr>
              <a:defRPr lang="pt-BR" sz="1100" kern="1200" dirty="0" smtClean="0">
                <a:solidFill>
                  <a:schemeClr val="tx1">
                    <a:lumMod val="75000"/>
                    <a:lumOff val="25000"/>
                  </a:schemeClr>
                </a:solidFill>
                <a:latin typeface="Compasse Light" panose="020B0506020203040204" pitchFamily="34" charset="0"/>
                <a:ea typeface="+mn-ea"/>
                <a:cs typeface="+mn-cs"/>
              </a:defRPr>
            </a:lvl3pPr>
            <a:lvl4pPr>
              <a:defRPr lang="pt-BR" sz="1100" kern="1200" dirty="0" smtClean="0">
                <a:solidFill>
                  <a:schemeClr val="tx1">
                    <a:lumMod val="75000"/>
                    <a:lumOff val="25000"/>
                  </a:schemeClr>
                </a:solidFill>
                <a:latin typeface="Compasse Light" panose="020B0506020203040204" pitchFamily="34" charset="0"/>
                <a:ea typeface="+mn-ea"/>
                <a:cs typeface="+mn-cs"/>
              </a:defRPr>
            </a:lvl4pPr>
            <a:lvl5pPr>
              <a:defRPr lang="pt-BR" sz="1100" kern="1200" dirty="0">
                <a:solidFill>
                  <a:schemeClr val="tx1">
                    <a:lumMod val="75000"/>
                    <a:lumOff val="25000"/>
                  </a:schemeClr>
                </a:solidFill>
                <a:latin typeface="Compasse Light" panose="020B0506020203040204" pitchFamily="34" charset="0"/>
                <a:ea typeface="+mn-ea"/>
                <a:cs typeface="+mn-cs"/>
              </a:defRPr>
            </a:lvl5pPr>
          </a:lstStyle>
          <a:p>
            <a:pPr lvl="0"/>
            <a:r>
              <a:rPr lang="pt-BR" dirty="0"/>
              <a:t>Clique para adicionar textos</a:t>
            </a:r>
          </a:p>
        </p:txBody>
      </p:sp>
      <p:pic>
        <p:nvPicPr>
          <p:cNvPr id="268" name="Picture 11">
            <a:extLst>
              <a:ext uri="{FF2B5EF4-FFF2-40B4-BE49-F238E27FC236}">
                <a16:creationId xmlns:a16="http://schemas.microsoft.com/office/drawing/2014/main" id="{9F179206-7D9B-4C02-A9B0-2F60734BFAA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21016" y="499295"/>
            <a:ext cx="1300438" cy="515734"/>
          </a:xfrm>
          <a:prstGeom prst="rect">
            <a:avLst/>
          </a:prstGeom>
        </p:spPr>
      </p:pic>
      <p:cxnSp>
        <p:nvCxnSpPr>
          <p:cNvPr id="11" name="Conector reto 10">
            <a:extLst>
              <a:ext uri="{FF2B5EF4-FFF2-40B4-BE49-F238E27FC236}">
                <a16:creationId xmlns:a16="http://schemas.microsoft.com/office/drawing/2014/main" id="{82D35A11-FA6B-44C2-9186-764BB8A3CF24}"/>
              </a:ext>
            </a:extLst>
          </p:cNvPr>
          <p:cNvCxnSpPr>
            <a:cxnSpLocks/>
          </p:cNvCxnSpPr>
          <p:nvPr userDrawn="1"/>
        </p:nvCxnSpPr>
        <p:spPr>
          <a:xfrm>
            <a:off x="882454" y="6362009"/>
            <a:ext cx="10418959" cy="0"/>
          </a:xfrm>
          <a:prstGeom prst="line">
            <a:avLst/>
          </a:prstGeom>
          <a:ln w="3175">
            <a:solidFill>
              <a:srgbClr val="00A0D7"/>
            </a:solidFill>
          </a:ln>
        </p:spPr>
        <p:style>
          <a:lnRef idx="1">
            <a:schemeClr val="accent1"/>
          </a:lnRef>
          <a:fillRef idx="0">
            <a:schemeClr val="accent1"/>
          </a:fillRef>
          <a:effectRef idx="0">
            <a:schemeClr val="accent1"/>
          </a:effectRef>
          <a:fontRef idx="minor">
            <a:schemeClr val="tx1"/>
          </a:fontRef>
        </p:style>
      </p:cxnSp>
      <p:sp>
        <p:nvSpPr>
          <p:cNvPr id="12" name="Espaço Reservado para Número de Slide 5">
            <a:extLst>
              <a:ext uri="{FF2B5EF4-FFF2-40B4-BE49-F238E27FC236}">
                <a16:creationId xmlns:a16="http://schemas.microsoft.com/office/drawing/2014/main" id="{3E6FDAE6-BAF5-44E5-A33A-99655673C178}"/>
              </a:ext>
            </a:extLst>
          </p:cNvPr>
          <p:cNvSpPr txBox="1">
            <a:spLocks/>
          </p:cNvSpPr>
          <p:nvPr userDrawn="1"/>
        </p:nvSpPr>
        <p:spPr>
          <a:xfrm>
            <a:off x="11053763" y="6469911"/>
            <a:ext cx="247650" cy="246102"/>
          </a:xfrm>
          <a:prstGeom prst="rect">
            <a:avLst/>
          </a:prstGeom>
        </p:spPr>
        <p:txBody>
          <a:bodyPr lIns="0" tIns="0" rIns="0" bIns="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6075D01-4893-443E-94C7-3E13ED269872}" type="slidenum">
              <a:rPr lang="pt-BR" sz="1050" smtClean="0">
                <a:solidFill>
                  <a:srgbClr val="0A4263"/>
                </a:solidFill>
              </a:rPr>
              <a:pPr algn="r"/>
              <a:t>‹nº›</a:t>
            </a:fld>
            <a:endParaRPr lang="pt-BR" sz="1400" dirty="0">
              <a:solidFill>
                <a:srgbClr val="0A4263"/>
              </a:solidFill>
            </a:endParaRPr>
          </a:p>
        </p:txBody>
      </p:sp>
      <p:sp>
        <p:nvSpPr>
          <p:cNvPr id="13" name="TextBox 4">
            <a:extLst>
              <a:ext uri="{FF2B5EF4-FFF2-40B4-BE49-F238E27FC236}">
                <a16:creationId xmlns:a16="http://schemas.microsoft.com/office/drawing/2014/main" id="{B457FD59-D1CE-4D5C-839B-0CFCE0ECD1D8}"/>
              </a:ext>
            </a:extLst>
          </p:cNvPr>
          <p:cNvSpPr txBox="1"/>
          <p:nvPr userDrawn="1"/>
        </p:nvSpPr>
        <p:spPr>
          <a:xfrm>
            <a:off x="7426129" y="6479435"/>
            <a:ext cx="3502944" cy="161583"/>
          </a:xfrm>
          <a:prstGeom prst="rect">
            <a:avLst/>
          </a:prstGeom>
          <a:noFill/>
        </p:spPr>
        <p:txBody>
          <a:bodyPr wrap="square" lIns="0" tIns="0" rIns="0" bIns="0" rtlCol="0">
            <a:spAutoFit/>
          </a:bodyPr>
          <a:lstStyle>
            <a:defPPr>
              <a:defRPr lang="en-US"/>
            </a:defPPr>
            <a:lvl1pPr>
              <a:defRPr sz="1200" b="1">
                <a:solidFill>
                  <a:srgbClr val="00A0D7"/>
                </a:solidFill>
                <a:latin typeface="Compasse" panose="020B0606020203040204" pitchFamily="34" charset="0"/>
                <a:ea typeface="asse Regular 5" charset="0"/>
                <a:cs typeface="asse Regular 5" charset="0"/>
              </a:defRPr>
            </a:lvl1pPr>
          </a:lstStyle>
          <a:p>
            <a:pPr algn="r"/>
            <a:r>
              <a:rPr lang="pt-BR" sz="1050" b="0" dirty="0">
                <a:solidFill>
                  <a:srgbClr val="0A4263"/>
                </a:solidFill>
                <a:latin typeface="Compasse Light" panose="020B0506020203040204" pitchFamily="34" charset="0"/>
              </a:rPr>
              <a:t>2025</a:t>
            </a:r>
          </a:p>
        </p:txBody>
      </p:sp>
    </p:spTree>
    <p:extLst>
      <p:ext uri="{BB962C8B-B14F-4D97-AF65-F5344CB8AC3E}">
        <p14:creationId xmlns:p14="http://schemas.microsoft.com/office/powerpoint/2010/main" val="2493796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e Subtítulo 2 colunas">
    <p:spTree>
      <p:nvGrpSpPr>
        <p:cNvPr id="1" name=""/>
        <p:cNvGrpSpPr/>
        <p:nvPr/>
      </p:nvGrpSpPr>
      <p:grpSpPr>
        <a:xfrm>
          <a:off x="0" y="0"/>
          <a:ext cx="0" cy="0"/>
          <a:chOff x="0" y="0"/>
          <a:chExt cx="0" cy="0"/>
        </a:xfrm>
      </p:grpSpPr>
      <p:sp>
        <p:nvSpPr>
          <p:cNvPr id="19" name="Título 1">
            <a:extLst>
              <a:ext uri="{FF2B5EF4-FFF2-40B4-BE49-F238E27FC236}">
                <a16:creationId xmlns:a16="http://schemas.microsoft.com/office/drawing/2014/main" id="{66FA100F-2EBF-4420-89C8-EF57F6B28401}"/>
              </a:ext>
            </a:extLst>
          </p:cNvPr>
          <p:cNvSpPr>
            <a:spLocks noGrp="1"/>
          </p:cNvSpPr>
          <p:nvPr>
            <p:ph type="title"/>
          </p:nvPr>
        </p:nvSpPr>
        <p:spPr>
          <a:xfrm>
            <a:off x="882454" y="482771"/>
            <a:ext cx="8865026" cy="350870"/>
          </a:xfrm>
          <a:prstGeom prst="rect">
            <a:avLst/>
          </a:prstGeom>
        </p:spPr>
        <p:txBody>
          <a:bodyPr lIns="0" tIns="0" rIns="0" bIns="0"/>
          <a:lstStyle>
            <a:lvl1pPr>
              <a:defRPr sz="2800" b="1">
                <a:solidFill>
                  <a:srgbClr val="0A4263"/>
                </a:solidFill>
                <a:latin typeface="+mn-lt"/>
              </a:defRPr>
            </a:lvl1pPr>
          </a:lstStyle>
          <a:p>
            <a:r>
              <a:rPr lang="pt-BR" dirty="0"/>
              <a:t>Clique para editar o título Mestre</a:t>
            </a:r>
          </a:p>
        </p:txBody>
      </p:sp>
      <p:sp>
        <p:nvSpPr>
          <p:cNvPr id="24" name="Espaço Reservado para Texto 23">
            <a:extLst>
              <a:ext uri="{FF2B5EF4-FFF2-40B4-BE49-F238E27FC236}">
                <a16:creationId xmlns:a16="http://schemas.microsoft.com/office/drawing/2014/main" id="{5EEEDF09-B379-42E3-98D1-21DC9355BC9D}"/>
              </a:ext>
            </a:extLst>
          </p:cNvPr>
          <p:cNvSpPr>
            <a:spLocks noGrp="1"/>
          </p:cNvSpPr>
          <p:nvPr>
            <p:ph type="body" sz="quarter" idx="10" hasCustomPrompt="1"/>
          </p:nvPr>
        </p:nvSpPr>
        <p:spPr>
          <a:xfrm>
            <a:off x="882454" y="856203"/>
            <a:ext cx="8864861" cy="350870"/>
          </a:xfrm>
          <a:prstGeom prst="rect">
            <a:avLst/>
          </a:prstGeom>
        </p:spPr>
        <p:txBody>
          <a:bodyPr lIns="0" tIns="0" rIns="0" bIns="0"/>
          <a:lstStyle>
            <a:lvl1pPr marL="0" indent="0">
              <a:buFontTx/>
              <a:buNone/>
              <a:defRPr sz="1800">
                <a:solidFill>
                  <a:srgbClr val="0A4263"/>
                </a:solidFill>
                <a:latin typeface="Compasse Thin" panose="020B0306020203040204" pitchFamily="34" charset="0"/>
              </a:defRPr>
            </a:lvl1pPr>
          </a:lstStyle>
          <a:p>
            <a:pPr lvl="0"/>
            <a:r>
              <a:rPr lang="pt-BR" dirty="0"/>
              <a:t>Clique para editar o Subtítulo</a:t>
            </a:r>
          </a:p>
        </p:txBody>
      </p:sp>
      <p:sp>
        <p:nvSpPr>
          <p:cNvPr id="30" name="Espaço Reservado para Texto 29">
            <a:extLst>
              <a:ext uri="{FF2B5EF4-FFF2-40B4-BE49-F238E27FC236}">
                <a16:creationId xmlns:a16="http://schemas.microsoft.com/office/drawing/2014/main" id="{5B617CD6-60A1-4D78-8065-7E7D98EE6340}"/>
              </a:ext>
            </a:extLst>
          </p:cNvPr>
          <p:cNvSpPr>
            <a:spLocks noGrp="1"/>
          </p:cNvSpPr>
          <p:nvPr>
            <p:ph type="body" sz="quarter" idx="12" hasCustomPrompt="1"/>
          </p:nvPr>
        </p:nvSpPr>
        <p:spPr>
          <a:xfrm>
            <a:off x="882454" y="1375814"/>
            <a:ext cx="5047566" cy="4682086"/>
          </a:xfrm>
          <a:prstGeom prst="rect">
            <a:avLst/>
          </a:prstGeom>
        </p:spPr>
        <p:txBody>
          <a:bodyPr lIns="0" tIns="0" rIns="0" bIns="0"/>
          <a:lstStyle>
            <a:lvl1pPr marL="0" indent="0" algn="just">
              <a:lnSpc>
                <a:spcPct val="100000"/>
              </a:lnSpc>
              <a:buNone/>
              <a:defRPr lang="pt-BR" sz="1400" kern="1200" dirty="0" smtClean="0">
                <a:solidFill>
                  <a:schemeClr val="tx1">
                    <a:lumMod val="75000"/>
                    <a:lumOff val="25000"/>
                  </a:schemeClr>
                </a:solidFill>
                <a:latin typeface="Compasse Light" panose="020B0506020203040204" pitchFamily="34" charset="0"/>
                <a:ea typeface="+mn-ea"/>
                <a:cs typeface="+mn-cs"/>
              </a:defRPr>
            </a:lvl1pPr>
            <a:lvl2pPr>
              <a:defRPr lang="pt-BR" sz="1100" kern="1200" dirty="0" smtClean="0">
                <a:solidFill>
                  <a:schemeClr val="tx1">
                    <a:lumMod val="75000"/>
                    <a:lumOff val="25000"/>
                  </a:schemeClr>
                </a:solidFill>
                <a:latin typeface="Compasse Light" panose="020B0506020203040204" pitchFamily="34" charset="0"/>
                <a:ea typeface="+mn-ea"/>
                <a:cs typeface="+mn-cs"/>
              </a:defRPr>
            </a:lvl2pPr>
            <a:lvl3pPr>
              <a:defRPr lang="pt-BR" sz="1100" kern="1200" dirty="0" smtClean="0">
                <a:solidFill>
                  <a:schemeClr val="tx1">
                    <a:lumMod val="75000"/>
                    <a:lumOff val="25000"/>
                  </a:schemeClr>
                </a:solidFill>
                <a:latin typeface="Compasse Light" panose="020B0506020203040204" pitchFamily="34" charset="0"/>
                <a:ea typeface="+mn-ea"/>
                <a:cs typeface="+mn-cs"/>
              </a:defRPr>
            </a:lvl3pPr>
            <a:lvl4pPr>
              <a:defRPr lang="pt-BR" sz="1100" kern="1200" dirty="0" smtClean="0">
                <a:solidFill>
                  <a:schemeClr val="tx1">
                    <a:lumMod val="75000"/>
                    <a:lumOff val="25000"/>
                  </a:schemeClr>
                </a:solidFill>
                <a:latin typeface="Compasse Light" panose="020B0506020203040204" pitchFamily="34" charset="0"/>
                <a:ea typeface="+mn-ea"/>
                <a:cs typeface="+mn-cs"/>
              </a:defRPr>
            </a:lvl4pPr>
            <a:lvl5pPr>
              <a:defRPr lang="pt-BR" sz="1100" kern="1200" dirty="0">
                <a:solidFill>
                  <a:schemeClr val="tx1">
                    <a:lumMod val="75000"/>
                    <a:lumOff val="25000"/>
                  </a:schemeClr>
                </a:solidFill>
                <a:latin typeface="Compasse Light" panose="020B0506020203040204" pitchFamily="34" charset="0"/>
                <a:ea typeface="+mn-ea"/>
                <a:cs typeface="+mn-cs"/>
              </a:defRPr>
            </a:lvl5pPr>
          </a:lstStyle>
          <a:p>
            <a:pPr lvl="0"/>
            <a:r>
              <a:rPr lang="pt-BR" dirty="0"/>
              <a:t>Clique para adicionar textos</a:t>
            </a:r>
          </a:p>
        </p:txBody>
      </p:sp>
      <p:sp>
        <p:nvSpPr>
          <p:cNvPr id="14" name="Espaço Reservado para Texto 29">
            <a:extLst>
              <a:ext uri="{FF2B5EF4-FFF2-40B4-BE49-F238E27FC236}">
                <a16:creationId xmlns:a16="http://schemas.microsoft.com/office/drawing/2014/main" id="{0572970A-49B9-4563-88AB-65047DBBA3B8}"/>
              </a:ext>
            </a:extLst>
          </p:cNvPr>
          <p:cNvSpPr>
            <a:spLocks noGrp="1"/>
          </p:cNvSpPr>
          <p:nvPr>
            <p:ph type="body" sz="quarter" idx="13" hasCustomPrompt="1"/>
          </p:nvPr>
        </p:nvSpPr>
        <p:spPr>
          <a:xfrm>
            <a:off x="6261980" y="1375814"/>
            <a:ext cx="5047566" cy="4682086"/>
          </a:xfrm>
          <a:prstGeom prst="rect">
            <a:avLst/>
          </a:prstGeom>
        </p:spPr>
        <p:txBody>
          <a:bodyPr lIns="0" tIns="0" rIns="0" bIns="0"/>
          <a:lstStyle>
            <a:lvl1pPr marL="0" indent="0" algn="just">
              <a:lnSpc>
                <a:spcPct val="100000"/>
              </a:lnSpc>
              <a:buNone/>
              <a:defRPr lang="pt-BR" sz="1400" kern="1200" dirty="0" smtClean="0">
                <a:solidFill>
                  <a:schemeClr val="tx1">
                    <a:lumMod val="75000"/>
                    <a:lumOff val="25000"/>
                  </a:schemeClr>
                </a:solidFill>
                <a:latin typeface="Compasse Light" panose="020B0506020203040204" pitchFamily="34" charset="0"/>
                <a:ea typeface="+mn-ea"/>
                <a:cs typeface="+mn-cs"/>
              </a:defRPr>
            </a:lvl1pPr>
            <a:lvl2pPr>
              <a:defRPr lang="pt-BR" sz="1100" kern="1200" dirty="0" smtClean="0">
                <a:solidFill>
                  <a:schemeClr val="tx1">
                    <a:lumMod val="75000"/>
                    <a:lumOff val="25000"/>
                  </a:schemeClr>
                </a:solidFill>
                <a:latin typeface="Compasse Light" panose="020B0506020203040204" pitchFamily="34" charset="0"/>
                <a:ea typeface="+mn-ea"/>
                <a:cs typeface="+mn-cs"/>
              </a:defRPr>
            </a:lvl2pPr>
            <a:lvl3pPr>
              <a:defRPr lang="pt-BR" sz="1100" kern="1200" dirty="0" smtClean="0">
                <a:solidFill>
                  <a:schemeClr val="tx1">
                    <a:lumMod val="75000"/>
                    <a:lumOff val="25000"/>
                  </a:schemeClr>
                </a:solidFill>
                <a:latin typeface="Compasse Light" panose="020B0506020203040204" pitchFamily="34" charset="0"/>
                <a:ea typeface="+mn-ea"/>
                <a:cs typeface="+mn-cs"/>
              </a:defRPr>
            </a:lvl3pPr>
            <a:lvl4pPr>
              <a:defRPr lang="pt-BR" sz="1100" kern="1200" dirty="0" smtClean="0">
                <a:solidFill>
                  <a:schemeClr val="tx1">
                    <a:lumMod val="75000"/>
                    <a:lumOff val="25000"/>
                  </a:schemeClr>
                </a:solidFill>
                <a:latin typeface="Compasse Light" panose="020B0506020203040204" pitchFamily="34" charset="0"/>
                <a:ea typeface="+mn-ea"/>
                <a:cs typeface="+mn-cs"/>
              </a:defRPr>
            </a:lvl4pPr>
            <a:lvl5pPr>
              <a:defRPr lang="pt-BR" sz="1100" kern="1200" dirty="0">
                <a:solidFill>
                  <a:schemeClr val="tx1">
                    <a:lumMod val="75000"/>
                    <a:lumOff val="25000"/>
                  </a:schemeClr>
                </a:solidFill>
                <a:latin typeface="Compasse Light" panose="020B0506020203040204" pitchFamily="34" charset="0"/>
                <a:ea typeface="+mn-ea"/>
                <a:cs typeface="+mn-cs"/>
              </a:defRPr>
            </a:lvl5pPr>
          </a:lstStyle>
          <a:p>
            <a:pPr lvl="0"/>
            <a:r>
              <a:rPr lang="pt-BR" dirty="0"/>
              <a:t>Clique para adicionar textos</a:t>
            </a:r>
          </a:p>
        </p:txBody>
      </p:sp>
      <p:pic>
        <p:nvPicPr>
          <p:cNvPr id="15" name="Picture 11">
            <a:extLst>
              <a:ext uri="{FF2B5EF4-FFF2-40B4-BE49-F238E27FC236}">
                <a16:creationId xmlns:a16="http://schemas.microsoft.com/office/drawing/2014/main" id="{440EFB5B-C3C5-4D79-9588-3CDCB4FF40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21016" y="499295"/>
            <a:ext cx="1300438" cy="515734"/>
          </a:xfrm>
          <a:prstGeom prst="rect">
            <a:avLst/>
          </a:prstGeom>
        </p:spPr>
      </p:pic>
      <p:cxnSp>
        <p:nvCxnSpPr>
          <p:cNvPr id="16" name="Conector reto 15">
            <a:extLst>
              <a:ext uri="{FF2B5EF4-FFF2-40B4-BE49-F238E27FC236}">
                <a16:creationId xmlns:a16="http://schemas.microsoft.com/office/drawing/2014/main" id="{CB9547B8-BE14-4A13-9A53-DCC512675C23}"/>
              </a:ext>
            </a:extLst>
          </p:cNvPr>
          <p:cNvCxnSpPr>
            <a:cxnSpLocks/>
          </p:cNvCxnSpPr>
          <p:nvPr userDrawn="1"/>
        </p:nvCxnSpPr>
        <p:spPr>
          <a:xfrm>
            <a:off x="882454" y="6362009"/>
            <a:ext cx="10418959" cy="0"/>
          </a:xfrm>
          <a:prstGeom prst="line">
            <a:avLst/>
          </a:prstGeom>
          <a:ln w="3175">
            <a:solidFill>
              <a:srgbClr val="00A0D7"/>
            </a:solidFill>
          </a:ln>
        </p:spPr>
        <p:style>
          <a:lnRef idx="1">
            <a:schemeClr val="accent1"/>
          </a:lnRef>
          <a:fillRef idx="0">
            <a:schemeClr val="accent1"/>
          </a:fillRef>
          <a:effectRef idx="0">
            <a:schemeClr val="accent1"/>
          </a:effectRef>
          <a:fontRef idx="minor">
            <a:schemeClr val="tx1"/>
          </a:fontRef>
        </p:style>
      </p:cxnSp>
      <p:sp>
        <p:nvSpPr>
          <p:cNvPr id="20" name="Espaço Reservado para Número de Slide 5">
            <a:extLst>
              <a:ext uri="{FF2B5EF4-FFF2-40B4-BE49-F238E27FC236}">
                <a16:creationId xmlns:a16="http://schemas.microsoft.com/office/drawing/2014/main" id="{3EFAA690-8305-4D0B-B549-42E0808382B4}"/>
              </a:ext>
            </a:extLst>
          </p:cNvPr>
          <p:cNvSpPr txBox="1">
            <a:spLocks/>
          </p:cNvSpPr>
          <p:nvPr userDrawn="1"/>
        </p:nvSpPr>
        <p:spPr>
          <a:xfrm>
            <a:off x="11053763" y="6469911"/>
            <a:ext cx="247650" cy="246102"/>
          </a:xfrm>
          <a:prstGeom prst="rect">
            <a:avLst/>
          </a:prstGeom>
        </p:spPr>
        <p:txBody>
          <a:bodyPr lIns="0" tIns="0" rIns="0" bIns="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6075D01-4893-443E-94C7-3E13ED269872}" type="slidenum">
              <a:rPr lang="pt-BR" sz="1050" smtClean="0">
                <a:solidFill>
                  <a:srgbClr val="0A4263"/>
                </a:solidFill>
              </a:rPr>
              <a:pPr algn="r"/>
              <a:t>‹nº›</a:t>
            </a:fld>
            <a:endParaRPr lang="pt-BR" sz="1400" dirty="0">
              <a:solidFill>
                <a:srgbClr val="0A4263"/>
              </a:solidFill>
            </a:endParaRPr>
          </a:p>
        </p:txBody>
      </p:sp>
      <p:sp>
        <p:nvSpPr>
          <p:cNvPr id="3" name="TextBox 4">
            <a:extLst>
              <a:ext uri="{FF2B5EF4-FFF2-40B4-BE49-F238E27FC236}">
                <a16:creationId xmlns:a16="http://schemas.microsoft.com/office/drawing/2014/main" id="{7F40FCB6-3FE2-4B7D-BDA6-82A9CD04FB7B}"/>
              </a:ext>
            </a:extLst>
          </p:cNvPr>
          <p:cNvSpPr txBox="1"/>
          <p:nvPr userDrawn="1"/>
        </p:nvSpPr>
        <p:spPr>
          <a:xfrm>
            <a:off x="7426129" y="6479435"/>
            <a:ext cx="3502944" cy="161583"/>
          </a:xfrm>
          <a:prstGeom prst="rect">
            <a:avLst/>
          </a:prstGeom>
          <a:noFill/>
        </p:spPr>
        <p:txBody>
          <a:bodyPr wrap="square" lIns="0" tIns="0" rIns="0" bIns="0" rtlCol="0">
            <a:spAutoFit/>
          </a:bodyPr>
          <a:lstStyle>
            <a:defPPr>
              <a:defRPr lang="en-US"/>
            </a:defPPr>
            <a:lvl1pPr>
              <a:defRPr sz="1200" b="1">
                <a:solidFill>
                  <a:srgbClr val="00A0D7"/>
                </a:solidFill>
                <a:latin typeface="Compasse" panose="020B0606020203040204" pitchFamily="34" charset="0"/>
                <a:ea typeface="asse Regular 5" charset="0"/>
                <a:cs typeface="asse Regular 5" charset="0"/>
              </a:defRPr>
            </a:lvl1pPr>
          </a:lstStyle>
          <a:p>
            <a:pPr algn="r"/>
            <a:r>
              <a:rPr lang="pt-BR" sz="1050" b="0" dirty="0">
                <a:solidFill>
                  <a:srgbClr val="0A4263"/>
                </a:solidFill>
                <a:latin typeface="Compasse Light" panose="020B0506020203040204" pitchFamily="34" charset="0"/>
              </a:rPr>
              <a:t>2025</a:t>
            </a:r>
          </a:p>
        </p:txBody>
      </p:sp>
    </p:spTree>
    <p:extLst>
      <p:ext uri="{BB962C8B-B14F-4D97-AF65-F5344CB8AC3E}">
        <p14:creationId xmlns:p14="http://schemas.microsoft.com/office/powerpoint/2010/main" val="14315924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ítulo e Subtítulo 2 colunas">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D6624EFA-03F5-81B4-0582-DE6B1942C47B}"/>
              </a:ext>
            </a:extLst>
          </p:cNvPr>
          <p:cNvSpPr/>
          <p:nvPr userDrawn="1"/>
        </p:nvSpPr>
        <p:spPr>
          <a:xfrm>
            <a:off x="8289985" y="0"/>
            <a:ext cx="3902014" cy="6858000"/>
          </a:xfrm>
          <a:prstGeom prst="rect">
            <a:avLst/>
          </a:prstGeom>
          <a:solidFill>
            <a:srgbClr val="0A426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Título 1">
            <a:extLst>
              <a:ext uri="{FF2B5EF4-FFF2-40B4-BE49-F238E27FC236}">
                <a16:creationId xmlns:a16="http://schemas.microsoft.com/office/drawing/2014/main" id="{66FA100F-2EBF-4420-89C8-EF57F6B28401}"/>
              </a:ext>
            </a:extLst>
          </p:cNvPr>
          <p:cNvSpPr>
            <a:spLocks noGrp="1"/>
          </p:cNvSpPr>
          <p:nvPr>
            <p:ph type="title"/>
          </p:nvPr>
        </p:nvSpPr>
        <p:spPr>
          <a:xfrm>
            <a:off x="882454" y="482771"/>
            <a:ext cx="6812308" cy="350870"/>
          </a:xfrm>
          <a:prstGeom prst="rect">
            <a:avLst/>
          </a:prstGeom>
        </p:spPr>
        <p:txBody>
          <a:bodyPr lIns="0" tIns="0" rIns="0" bIns="0"/>
          <a:lstStyle>
            <a:lvl1pPr>
              <a:defRPr sz="2800" b="1">
                <a:solidFill>
                  <a:srgbClr val="0A4263"/>
                </a:solidFill>
                <a:latin typeface="+mn-lt"/>
              </a:defRPr>
            </a:lvl1pPr>
          </a:lstStyle>
          <a:p>
            <a:r>
              <a:rPr lang="pt-BR" dirty="0"/>
              <a:t>Clique para editar o título Mestre</a:t>
            </a:r>
          </a:p>
        </p:txBody>
      </p:sp>
      <p:sp>
        <p:nvSpPr>
          <p:cNvPr id="24" name="Espaço Reservado para Texto 23">
            <a:extLst>
              <a:ext uri="{FF2B5EF4-FFF2-40B4-BE49-F238E27FC236}">
                <a16:creationId xmlns:a16="http://schemas.microsoft.com/office/drawing/2014/main" id="{5EEEDF09-B379-42E3-98D1-21DC9355BC9D}"/>
              </a:ext>
            </a:extLst>
          </p:cNvPr>
          <p:cNvSpPr>
            <a:spLocks noGrp="1"/>
          </p:cNvSpPr>
          <p:nvPr>
            <p:ph type="body" sz="quarter" idx="10" hasCustomPrompt="1"/>
          </p:nvPr>
        </p:nvSpPr>
        <p:spPr>
          <a:xfrm>
            <a:off x="882454" y="856203"/>
            <a:ext cx="6812181" cy="350870"/>
          </a:xfrm>
          <a:prstGeom prst="rect">
            <a:avLst/>
          </a:prstGeom>
        </p:spPr>
        <p:txBody>
          <a:bodyPr lIns="0" tIns="0" rIns="0" bIns="0"/>
          <a:lstStyle>
            <a:lvl1pPr marL="0" indent="0">
              <a:buFontTx/>
              <a:buNone/>
              <a:defRPr sz="1800">
                <a:solidFill>
                  <a:srgbClr val="0A4263"/>
                </a:solidFill>
                <a:latin typeface="Compasse Thin" panose="020B0306020203040204" pitchFamily="34" charset="0"/>
              </a:defRPr>
            </a:lvl1pPr>
          </a:lstStyle>
          <a:p>
            <a:pPr lvl="0"/>
            <a:r>
              <a:rPr lang="pt-BR" dirty="0"/>
              <a:t>Clique para editar o Subtítulo</a:t>
            </a:r>
          </a:p>
        </p:txBody>
      </p:sp>
      <p:pic>
        <p:nvPicPr>
          <p:cNvPr id="15" name="Picture 11">
            <a:extLst>
              <a:ext uri="{FF2B5EF4-FFF2-40B4-BE49-F238E27FC236}">
                <a16:creationId xmlns:a16="http://schemas.microsoft.com/office/drawing/2014/main" id="{440EFB5B-C3C5-4D79-9588-3CDCB4FF406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025767" y="499295"/>
            <a:ext cx="1290936" cy="515734"/>
          </a:xfrm>
          <a:prstGeom prst="rect">
            <a:avLst/>
          </a:prstGeom>
        </p:spPr>
      </p:pic>
      <p:cxnSp>
        <p:nvCxnSpPr>
          <p:cNvPr id="16" name="Conector reto 15">
            <a:extLst>
              <a:ext uri="{FF2B5EF4-FFF2-40B4-BE49-F238E27FC236}">
                <a16:creationId xmlns:a16="http://schemas.microsoft.com/office/drawing/2014/main" id="{CB9547B8-BE14-4A13-9A53-DCC512675C23}"/>
              </a:ext>
            </a:extLst>
          </p:cNvPr>
          <p:cNvCxnSpPr>
            <a:cxnSpLocks/>
          </p:cNvCxnSpPr>
          <p:nvPr userDrawn="1"/>
        </p:nvCxnSpPr>
        <p:spPr>
          <a:xfrm>
            <a:off x="882454" y="6362009"/>
            <a:ext cx="10418959" cy="0"/>
          </a:xfrm>
          <a:prstGeom prst="line">
            <a:avLst/>
          </a:prstGeom>
          <a:ln w="3175">
            <a:solidFill>
              <a:srgbClr val="00A0D7"/>
            </a:solidFill>
          </a:ln>
        </p:spPr>
        <p:style>
          <a:lnRef idx="1">
            <a:schemeClr val="accent1"/>
          </a:lnRef>
          <a:fillRef idx="0">
            <a:schemeClr val="accent1"/>
          </a:fillRef>
          <a:effectRef idx="0">
            <a:schemeClr val="accent1"/>
          </a:effectRef>
          <a:fontRef idx="minor">
            <a:schemeClr val="tx1"/>
          </a:fontRef>
        </p:style>
      </p:cxnSp>
      <p:sp>
        <p:nvSpPr>
          <p:cNvPr id="20" name="Espaço Reservado para Número de Slide 5">
            <a:extLst>
              <a:ext uri="{FF2B5EF4-FFF2-40B4-BE49-F238E27FC236}">
                <a16:creationId xmlns:a16="http://schemas.microsoft.com/office/drawing/2014/main" id="{3EFAA690-8305-4D0B-B549-42E0808382B4}"/>
              </a:ext>
            </a:extLst>
          </p:cNvPr>
          <p:cNvSpPr txBox="1">
            <a:spLocks/>
          </p:cNvSpPr>
          <p:nvPr userDrawn="1"/>
        </p:nvSpPr>
        <p:spPr>
          <a:xfrm>
            <a:off x="11053763" y="6469911"/>
            <a:ext cx="247650" cy="246102"/>
          </a:xfrm>
          <a:prstGeom prst="rect">
            <a:avLst/>
          </a:prstGeom>
        </p:spPr>
        <p:txBody>
          <a:bodyPr lIns="0" tIns="0" rIns="0" bIns="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6075D01-4893-443E-94C7-3E13ED269872}" type="slidenum">
              <a:rPr lang="pt-BR" sz="1050" smtClean="0">
                <a:solidFill>
                  <a:schemeClr val="bg1">
                    <a:lumMod val="95000"/>
                  </a:schemeClr>
                </a:solidFill>
              </a:rPr>
              <a:pPr algn="r"/>
              <a:t>‹nº›</a:t>
            </a:fld>
            <a:endParaRPr lang="pt-BR" sz="1400" dirty="0">
              <a:solidFill>
                <a:schemeClr val="bg1">
                  <a:lumMod val="95000"/>
                </a:schemeClr>
              </a:solidFill>
            </a:endParaRPr>
          </a:p>
        </p:txBody>
      </p:sp>
      <p:sp>
        <p:nvSpPr>
          <p:cNvPr id="3" name="TextBox 4">
            <a:extLst>
              <a:ext uri="{FF2B5EF4-FFF2-40B4-BE49-F238E27FC236}">
                <a16:creationId xmlns:a16="http://schemas.microsoft.com/office/drawing/2014/main" id="{7F40FCB6-3FE2-4B7D-BDA6-82A9CD04FB7B}"/>
              </a:ext>
            </a:extLst>
          </p:cNvPr>
          <p:cNvSpPr txBox="1"/>
          <p:nvPr userDrawn="1"/>
        </p:nvSpPr>
        <p:spPr>
          <a:xfrm>
            <a:off x="7426129" y="6479435"/>
            <a:ext cx="3502944" cy="161583"/>
          </a:xfrm>
          <a:prstGeom prst="rect">
            <a:avLst/>
          </a:prstGeom>
          <a:noFill/>
        </p:spPr>
        <p:txBody>
          <a:bodyPr wrap="square" lIns="0" tIns="0" rIns="0" bIns="0" rtlCol="0">
            <a:spAutoFit/>
          </a:bodyPr>
          <a:lstStyle>
            <a:defPPr>
              <a:defRPr lang="en-US"/>
            </a:defPPr>
            <a:lvl1pPr>
              <a:defRPr sz="1200" b="1">
                <a:solidFill>
                  <a:srgbClr val="00A0D7"/>
                </a:solidFill>
                <a:latin typeface="Compasse" panose="020B0606020203040204" pitchFamily="34" charset="0"/>
                <a:ea typeface="asse Regular 5" charset="0"/>
                <a:cs typeface="asse Regular 5" charset="0"/>
              </a:defRPr>
            </a:lvl1pPr>
          </a:lstStyle>
          <a:p>
            <a:pPr algn="r"/>
            <a:r>
              <a:rPr lang="pt-BR" sz="1050" b="0" dirty="0">
                <a:solidFill>
                  <a:schemeClr val="bg1">
                    <a:lumMod val="95000"/>
                  </a:schemeClr>
                </a:solidFill>
                <a:latin typeface="Compasse Light" panose="020B0506020203040204" pitchFamily="34" charset="0"/>
              </a:rPr>
              <a:t>2025</a:t>
            </a:r>
          </a:p>
        </p:txBody>
      </p:sp>
    </p:spTree>
    <p:extLst>
      <p:ext uri="{BB962C8B-B14F-4D97-AF65-F5344CB8AC3E}">
        <p14:creationId xmlns:p14="http://schemas.microsoft.com/office/powerpoint/2010/main" val="22070569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3394541"/>
      </p:ext>
    </p:extLst>
  </p:cSld>
  <p:clrMap bg1="lt1" tx1="dk1" bg2="lt2" tx2="dk2" accent1="accent1" accent2="accent2" accent3="accent3" accent4="accent4" accent5="accent5" accent6="accent6" hlink="hlink" folHlink="folHlink"/>
  <p:sldLayoutIdLst>
    <p:sldLayoutId id="2147483651" r:id="rId1"/>
    <p:sldLayoutId id="2147483670" r:id="rId2"/>
    <p:sldLayoutId id="2147483688" r:id="rId3"/>
    <p:sldLayoutId id="2147483673" r:id="rId4"/>
    <p:sldLayoutId id="2147483672" r:id="rId5"/>
    <p:sldLayoutId id="2147483689" r:id="rId6"/>
    <p:sldLayoutId id="2147483649" r:id="rId7"/>
    <p:sldLayoutId id="2147483653" r:id="rId8"/>
    <p:sldLayoutId id="2147483690" r:id="rId9"/>
    <p:sldLayoutId id="2147483691" r:id="rId10"/>
    <p:sldLayoutId id="2147483650" r:id="rId11"/>
    <p:sldLayoutId id="2147483652" r:id="rId12"/>
    <p:sldLayoutId id="2147483692" r:id="rId13"/>
    <p:sldLayoutId id="2147483693" r:id="rId14"/>
    <p:sldLayoutId id="2147483694" r:id="rId15"/>
    <p:sldLayoutId id="2147483695"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58.png"/></Relationships>
</file>

<file path=ppt/slides/_rels/slide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57.png"/></Relationships>
</file>

<file path=ppt/slides/_rels/slide1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57.png"/></Relationships>
</file>

<file path=ppt/slides/_rels/slide1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57.png"/></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22.svg"/><Relationship Id="rId5" Type="http://schemas.openxmlformats.org/officeDocument/2006/relationships/image" Target="../media/image21.svg"/><Relationship Id="rId10" Type="http://schemas.openxmlformats.org/officeDocument/2006/relationships/image" Target="../media/image25.png"/><Relationship Id="rId4" Type="http://schemas.openxmlformats.org/officeDocument/2006/relationships/image" Target="../media/image20.svg"/><Relationship Id="rId9" Type="http://schemas.openxmlformats.org/officeDocument/2006/relationships/image" Target="../media/image24.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slideLayout" Target="../slideLayouts/slideLayout14.xml"/><Relationship Id="rId6" Type="http://schemas.openxmlformats.org/officeDocument/2006/relationships/image" Target="../media/image30.svg"/><Relationship Id="rId5" Type="http://schemas.openxmlformats.org/officeDocument/2006/relationships/image" Target="../media/image29.sv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svg"/></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9.svg"/><Relationship Id="rId18" Type="http://schemas.openxmlformats.org/officeDocument/2006/relationships/image" Target="../media/image45.svg"/><Relationship Id="rId3" Type="http://schemas.openxmlformats.org/officeDocument/2006/relationships/image" Target="../media/image35.png"/><Relationship Id="rId21" Type="http://schemas.openxmlformats.org/officeDocument/2006/relationships/image" Target="../media/image48.jpeg"/><Relationship Id="rId7" Type="http://schemas.openxmlformats.org/officeDocument/2006/relationships/image" Target="../media/image37.png"/><Relationship Id="rId12" Type="http://schemas.openxmlformats.org/officeDocument/2006/relationships/image" Target="../media/image40.svg"/><Relationship Id="rId17" Type="http://schemas.openxmlformats.org/officeDocument/2006/relationships/image" Target="../media/image44.svg"/><Relationship Id="rId2" Type="http://schemas.openxmlformats.org/officeDocument/2006/relationships/notesSlide" Target="../notesSlides/notesSlide3.xml"/><Relationship Id="rId16" Type="http://schemas.openxmlformats.org/officeDocument/2006/relationships/image" Target="../media/image43.svg"/><Relationship Id="rId20" Type="http://schemas.openxmlformats.org/officeDocument/2006/relationships/image" Target="../media/image47.svg"/><Relationship Id="rId1" Type="http://schemas.openxmlformats.org/officeDocument/2006/relationships/slideLayout" Target="../slideLayouts/slideLayout15.xml"/><Relationship Id="rId6" Type="http://schemas.microsoft.com/office/2007/relationships/hdphoto" Target="../media/hdphoto2.wdp"/><Relationship Id="rId11" Type="http://schemas.openxmlformats.org/officeDocument/2006/relationships/image" Target="../media/image39.svg"/><Relationship Id="rId5" Type="http://schemas.openxmlformats.org/officeDocument/2006/relationships/image" Target="../media/image36.png"/><Relationship Id="rId15" Type="http://schemas.openxmlformats.org/officeDocument/2006/relationships/image" Target="../media/image42.svg"/><Relationship Id="rId10" Type="http://schemas.microsoft.com/office/2007/relationships/hdphoto" Target="../media/hdphoto4.wdp"/><Relationship Id="rId19" Type="http://schemas.openxmlformats.org/officeDocument/2006/relationships/image" Target="../media/image46.svg"/><Relationship Id="rId4" Type="http://schemas.microsoft.com/office/2007/relationships/hdphoto" Target="../media/hdphoto1.wdp"/><Relationship Id="rId9" Type="http://schemas.openxmlformats.org/officeDocument/2006/relationships/image" Target="../media/image38.png"/><Relationship Id="rId14" Type="http://schemas.openxmlformats.org/officeDocument/2006/relationships/image" Target="../media/image41.svg"/></Relationships>
</file>

<file path=ppt/slides/_rels/slide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51.jpeg"/><Relationship Id="rId5" Type="http://schemas.openxmlformats.org/officeDocument/2006/relationships/image" Target="../media/image50.jpeg"/><Relationship Id="rId4"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53.jpeg"/></Relationships>
</file>

<file path=ppt/slides/_rels/slide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55.jpg"/></Relationships>
</file>

<file path=ppt/slides/_rels/slide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8">
            <a:extLst>
              <a:ext uri="{FF2B5EF4-FFF2-40B4-BE49-F238E27FC236}">
                <a16:creationId xmlns:a16="http://schemas.microsoft.com/office/drawing/2014/main" id="{01CD9DF2-81AB-CC41-87EF-0EB90D6C3936}"/>
              </a:ext>
            </a:extLst>
          </p:cNvPr>
          <p:cNvSpPr txBox="1"/>
          <p:nvPr/>
        </p:nvSpPr>
        <p:spPr>
          <a:xfrm>
            <a:off x="650491" y="3885253"/>
            <a:ext cx="4340184" cy="923330"/>
          </a:xfrm>
          <a:prstGeom prst="rect">
            <a:avLst/>
          </a:prstGeom>
          <a:noFill/>
        </p:spPr>
        <p:txBody>
          <a:bodyPr wrap="square" rtlCol="0">
            <a:spAutoFit/>
          </a:bodyPr>
          <a:lstStyle/>
          <a:p>
            <a:r>
              <a:rPr lang="en-ZA" sz="5400" b="1" dirty="0">
                <a:solidFill>
                  <a:srgbClr val="00A0D7"/>
                </a:solidFill>
                <a:latin typeface="+mj-lt"/>
              </a:rPr>
              <a:t>Edifício Viva!</a:t>
            </a:r>
            <a:endParaRPr lang="en-ZA" sz="5400" b="1" noProof="0" dirty="0">
              <a:solidFill>
                <a:srgbClr val="00A0D7"/>
              </a:solidFill>
              <a:latin typeface="+mj-lt"/>
            </a:endParaRPr>
          </a:p>
        </p:txBody>
      </p:sp>
      <p:sp>
        <p:nvSpPr>
          <p:cNvPr id="4" name="CaixaDeTexto 3">
            <a:extLst>
              <a:ext uri="{FF2B5EF4-FFF2-40B4-BE49-F238E27FC236}">
                <a16:creationId xmlns:a16="http://schemas.microsoft.com/office/drawing/2014/main" id="{47736BB1-09A3-52DC-F8D0-F0DEE39ED5A0}"/>
              </a:ext>
            </a:extLst>
          </p:cNvPr>
          <p:cNvSpPr txBox="1"/>
          <p:nvPr/>
        </p:nvSpPr>
        <p:spPr>
          <a:xfrm>
            <a:off x="9536543" y="454681"/>
            <a:ext cx="2218852" cy="507831"/>
          </a:xfrm>
          <a:prstGeom prst="rect">
            <a:avLst/>
          </a:prstGeom>
          <a:noFill/>
        </p:spPr>
        <p:txBody>
          <a:bodyPr wrap="square" rtlCol="0">
            <a:spAutoFit/>
          </a:bodyPr>
          <a:lstStyle/>
          <a:p>
            <a:pPr algn="r"/>
            <a:r>
              <a:rPr lang="pt-BR" sz="2600" dirty="0">
                <a:solidFill>
                  <a:srgbClr val="00A0D7"/>
                </a:solidFill>
                <a:latin typeface="Compasse Thin" panose="020B0306020203040204" pitchFamily="34" charset="0"/>
              </a:rPr>
              <a:t>2026</a:t>
            </a:r>
          </a:p>
        </p:txBody>
      </p:sp>
    </p:spTree>
    <p:extLst>
      <p:ext uri="{BB962C8B-B14F-4D97-AF65-F5344CB8AC3E}">
        <p14:creationId xmlns:p14="http://schemas.microsoft.com/office/powerpoint/2010/main" val="548754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9A238-5AE4-72B4-F12C-327A9D40D89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82D95AD-4247-D6E1-6FFE-137F69BB0F31}"/>
              </a:ext>
            </a:extLst>
          </p:cNvPr>
          <p:cNvSpPr>
            <a:spLocks noGrp="1"/>
          </p:cNvSpPr>
          <p:nvPr>
            <p:ph type="title"/>
          </p:nvPr>
        </p:nvSpPr>
        <p:spPr/>
        <p:txBody>
          <a:bodyPr/>
          <a:lstStyle/>
          <a:p>
            <a:r>
              <a:rPr lang="pt-BR" sz="2800" dirty="0"/>
              <a:t>Edifício Viva!</a:t>
            </a:r>
          </a:p>
        </p:txBody>
      </p:sp>
      <p:sp>
        <p:nvSpPr>
          <p:cNvPr id="3" name="Espaço Reservado para Texto 2">
            <a:extLst>
              <a:ext uri="{FF2B5EF4-FFF2-40B4-BE49-F238E27FC236}">
                <a16:creationId xmlns:a16="http://schemas.microsoft.com/office/drawing/2014/main" id="{88419F71-8E69-DD18-14E5-FE22ACF65167}"/>
              </a:ext>
            </a:extLst>
          </p:cNvPr>
          <p:cNvSpPr>
            <a:spLocks noGrp="1"/>
          </p:cNvSpPr>
          <p:nvPr>
            <p:ph type="body" sz="quarter" idx="13"/>
          </p:nvPr>
        </p:nvSpPr>
        <p:spPr/>
        <p:txBody>
          <a:bodyPr/>
          <a:lstStyle/>
          <a:p>
            <a:r>
              <a:rPr lang="pt-BR" dirty="0"/>
              <a:t>Bloco A – 1º Pavimento</a:t>
            </a:r>
          </a:p>
        </p:txBody>
      </p:sp>
      <p:sp>
        <p:nvSpPr>
          <p:cNvPr id="5" name="Espaço Reservado para Número de Slide 4">
            <a:extLst>
              <a:ext uri="{FF2B5EF4-FFF2-40B4-BE49-F238E27FC236}">
                <a16:creationId xmlns:a16="http://schemas.microsoft.com/office/drawing/2014/main" id="{B7EBFE3B-2819-CE6D-CBBD-A99C961AB77F}"/>
              </a:ext>
            </a:extLst>
          </p:cNvPr>
          <p:cNvSpPr>
            <a:spLocks noGrp="1"/>
          </p:cNvSpPr>
          <p:nvPr>
            <p:ph type="sldNum" sz="quarter" idx="12"/>
          </p:nvPr>
        </p:nvSpPr>
        <p:spPr/>
        <p:txBody>
          <a:bodyPr/>
          <a:lstStyle/>
          <a:p>
            <a:fld id="{DE722AC3-0E23-4427-96D8-5C57E3B77A45}" type="slidenum">
              <a:rPr lang="pt-BR" smtClean="0"/>
              <a:pPr/>
              <a:t>10</a:t>
            </a:fld>
            <a:endParaRPr lang="pt-BR" dirty="0"/>
          </a:p>
        </p:txBody>
      </p:sp>
      <p:pic>
        <p:nvPicPr>
          <p:cNvPr id="17" name="Imagem 16">
            <a:extLst>
              <a:ext uri="{FF2B5EF4-FFF2-40B4-BE49-F238E27FC236}">
                <a16:creationId xmlns:a16="http://schemas.microsoft.com/office/drawing/2014/main" id="{E7576D27-9A88-982A-6F0D-4E66E6DF337A}"/>
              </a:ext>
            </a:extLst>
          </p:cNvPr>
          <p:cNvPicPr>
            <a:picLocks noChangeAspect="1"/>
          </p:cNvPicPr>
          <p:nvPr/>
        </p:nvPicPr>
        <p:blipFill>
          <a:blip r:embed="rId3"/>
          <a:stretch>
            <a:fillRect/>
          </a:stretch>
        </p:blipFill>
        <p:spPr>
          <a:xfrm>
            <a:off x="8842083" y="1541107"/>
            <a:ext cx="1896617" cy="4479675"/>
          </a:xfrm>
          <a:prstGeom prst="rect">
            <a:avLst/>
          </a:prstGeom>
        </p:spPr>
      </p:pic>
      <p:sp>
        <p:nvSpPr>
          <p:cNvPr id="18" name="Espaço Reservado para Texto 3">
            <a:extLst>
              <a:ext uri="{FF2B5EF4-FFF2-40B4-BE49-F238E27FC236}">
                <a16:creationId xmlns:a16="http://schemas.microsoft.com/office/drawing/2014/main" id="{A186267B-D8F3-975B-5E76-B27EE1FE1BF6}"/>
              </a:ext>
            </a:extLst>
          </p:cNvPr>
          <p:cNvSpPr txBox="1">
            <a:spLocks/>
          </p:cNvSpPr>
          <p:nvPr/>
        </p:nvSpPr>
        <p:spPr>
          <a:xfrm>
            <a:off x="879213" y="1378400"/>
            <a:ext cx="10734903" cy="1693274"/>
          </a:xfrm>
          <a:prstGeom prst="rect">
            <a:avLst/>
          </a:prstGeom>
        </p:spPr>
        <p:txBody>
          <a:bodyPr lIns="0" tIns="0" rIns="0" bIns="0"/>
          <a:lstStyle>
            <a:defPPr>
              <a:defRPr lang="pt-BR"/>
            </a:defPPr>
            <a:lvl1pPr marL="6985" indent="-6985" algn="just">
              <a:lnSpc>
                <a:spcPct val="100000"/>
              </a:lnSpc>
              <a:spcBef>
                <a:spcPts val="1000"/>
              </a:spcBef>
              <a:spcAft>
                <a:spcPts val="600"/>
              </a:spcAft>
              <a:buFont typeface="Arial" panose="020B0604020202020204" pitchFamily="34" charset="0"/>
              <a:buNone/>
              <a:tabLst>
                <a:tab pos="711200" algn="l"/>
                <a:tab pos="6871335" algn="l"/>
              </a:tabLst>
              <a:defRPr sz="1600">
                <a:solidFill>
                  <a:schemeClr val="tx1">
                    <a:lumMod val="75000"/>
                    <a:lumOff val="25000"/>
                  </a:schemeClr>
                </a:solidFill>
                <a:latin typeface="Compasse Light" panose="020B0506020203040204" pitchFamily="34" charset="0"/>
              </a:defRPr>
            </a:lvl1pPr>
            <a:lvl2pPr marL="6858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2pPr>
            <a:lvl3pPr marL="11430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3pPr>
            <a:lvl4pPr marL="16002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4pPr>
            <a:lvl5pPr marL="20574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pt-BR" dirty="0"/>
          </a:p>
        </p:txBody>
      </p:sp>
      <p:sp>
        <p:nvSpPr>
          <p:cNvPr id="19" name="Retângulo 18">
            <a:extLst>
              <a:ext uri="{FF2B5EF4-FFF2-40B4-BE49-F238E27FC236}">
                <a16:creationId xmlns:a16="http://schemas.microsoft.com/office/drawing/2014/main" id="{EE1CD500-A8F9-8237-80DC-ED53FAA672F5}"/>
              </a:ext>
            </a:extLst>
          </p:cNvPr>
          <p:cNvSpPr/>
          <p:nvPr/>
        </p:nvSpPr>
        <p:spPr>
          <a:xfrm rot="5400000">
            <a:off x="6071572" y="3782087"/>
            <a:ext cx="1410159"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Rua Vieira de Marais</a:t>
            </a:r>
          </a:p>
        </p:txBody>
      </p:sp>
      <p:sp>
        <p:nvSpPr>
          <p:cNvPr id="20" name="Retângulo 19">
            <a:extLst>
              <a:ext uri="{FF2B5EF4-FFF2-40B4-BE49-F238E27FC236}">
                <a16:creationId xmlns:a16="http://schemas.microsoft.com/office/drawing/2014/main" id="{47F9A072-D0C0-AF1E-45ED-ABADD916FE2B}"/>
              </a:ext>
            </a:extLst>
          </p:cNvPr>
          <p:cNvSpPr/>
          <p:nvPr/>
        </p:nvSpPr>
        <p:spPr>
          <a:xfrm>
            <a:off x="3731853" y="1370716"/>
            <a:ext cx="1419448"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Av. Ver. José Diniz</a:t>
            </a:r>
          </a:p>
        </p:txBody>
      </p:sp>
      <p:pic>
        <p:nvPicPr>
          <p:cNvPr id="21" name="Imagem 20">
            <a:extLst>
              <a:ext uri="{FF2B5EF4-FFF2-40B4-BE49-F238E27FC236}">
                <a16:creationId xmlns:a16="http://schemas.microsoft.com/office/drawing/2014/main" id="{DDAAFFBE-8FCE-F670-971F-A71F6CDEFA41}"/>
              </a:ext>
            </a:extLst>
          </p:cNvPr>
          <p:cNvPicPr>
            <a:picLocks noChangeAspect="1"/>
          </p:cNvPicPr>
          <p:nvPr/>
        </p:nvPicPr>
        <p:blipFill>
          <a:blip r:embed="rId4"/>
          <a:stretch>
            <a:fillRect/>
          </a:stretch>
        </p:blipFill>
        <p:spPr>
          <a:xfrm>
            <a:off x="2283307" y="1690411"/>
            <a:ext cx="4316539" cy="4421943"/>
          </a:xfrm>
          <a:prstGeom prst="rect">
            <a:avLst/>
          </a:prstGeom>
        </p:spPr>
      </p:pic>
      <p:sp>
        <p:nvSpPr>
          <p:cNvPr id="22" name="Retângulo 21">
            <a:extLst>
              <a:ext uri="{FF2B5EF4-FFF2-40B4-BE49-F238E27FC236}">
                <a16:creationId xmlns:a16="http://schemas.microsoft.com/office/drawing/2014/main" id="{15BFD84D-642F-3615-CA9C-9C3A72375017}"/>
              </a:ext>
            </a:extLst>
          </p:cNvPr>
          <p:cNvSpPr/>
          <p:nvPr/>
        </p:nvSpPr>
        <p:spPr>
          <a:xfrm>
            <a:off x="8963304" y="5535179"/>
            <a:ext cx="1698625" cy="150020"/>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2730643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05034-52C7-DB30-3E5C-C9B24181E60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51710D7-DB56-7774-B7C7-367D43A686A4}"/>
              </a:ext>
            </a:extLst>
          </p:cNvPr>
          <p:cNvSpPr>
            <a:spLocks noGrp="1"/>
          </p:cNvSpPr>
          <p:nvPr>
            <p:ph type="title"/>
          </p:nvPr>
        </p:nvSpPr>
        <p:spPr/>
        <p:txBody>
          <a:bodyPr/>
          <a:lstStyle/>
          <a:p>
            <a:r>
              <a:rPr lang="pt-BR" sz="2800" dirty="0"/>
              <a:t>Edifício Viva!</a:t>
            </a:r>
          </a:p>
        </p:txBody>
      </p:sp>
      <p:sp>
        <p:nvSpPr>
          <p:cNvPr id="3" name="Espaço Reservado para Texto 2">
            <a:extLst>
              <a:ext uri="{FF2B5EF4-FFF2-40B4-BE49-F238E27FC236}">
                <a16:creationId xmlns:a16="http://schemas.microsoft.com/office/drawing/2014/main" id="{AE5F1343-71B8-2619-AFF9-B1F27DA1B244}"/>
              </a:ext>
            </a:extLst>
          </p:cNvPr>
          <p:cNvSpPr>
            <a:spLocks noGrp="1"/>
          </p:cNvSpPr>
          <p:nvPr>
            <p:ph type="body" sz="quarter" idx="13"/>
          </p:nvPr>
        </p:nvSpPr>
        <p:spPr/>
        <p:txBody>
          <a:bodyPr/>
          <a:lstStyle/>
          <a:p>
            <a:r>
              <a:rPr lang="pt-BR" dirty="0"/>
              <a:t>Bloco A – 2º Pavimento</a:t>
            </a:r>
          </a:p>
        </p:txBody>
      </p:sp>
      <p:sp>
        <p:nvSpPr>
          <p:cNvPr id="5" name="Espaço Reservado para Número de Slide 4">
            <a:extLst>
              <a:ext uri="{FF2B5EF4-FFF2-40B4-BE49-F238E27FC236}">
                <a16:creationId xmlns:a16="http://schemas.microsoft.com/office/drawing/2014/main" id="{3716537D-8607-5E5D-D233-2E81DC6BC576}"/>
              </a:ext>
            </a:extLst>
          </p:cNvPr>
          <p:cNvSpPr>
            <a:spLocks noGrp="1"/>
          </p:cNvSpPr>
          <p:nvPr>
            <p:ph type="sldNum" sz="quarter" idx="12"/>
          </p:nvPr>
        </p:nvSpPr>
        <p:spPr/>
        <p:txBody>
          <a:bodyPr/>
          <a:lstStyle/>
          <a:p>
            <a:fld id="{DE722AC3-0E23-4427-96D8-5C57E3B77A45}" type="slidenum">
              <a:rPr lang="pt-BR" smtClean="0"/>
              <a:pPr/>
              <a:t>11</a:t>
            </a:fld>
            <a:endParaRPr lang="pt-BR" dirty="0"/>
          </a:p>
        </p:txBody>
      </p:sp>
      <p:pic>
        <p:nvPicPr>
          <p:cNvPr id="4" name="Imagem 3">
            <a:extLst>
              <a:ext uri="{FF2B5EF4-FFF2-40B4-BE49-F238E27FC236}">
                <a16:creationId xmlns:a16="http://schemas.microsoft.com/office/drawing/2014/main" id="{9E70A89B-FDBB-D797-5F1A-FFDECB82E1EA}"/>
              </a:ext>
            </a:extLst>
          </p:cNvPr>
          <p:cNvPicPr>
            <a:picLocks noChangeAspect="1"/>
          </p:cNvPicPr>
          <p:nvPr/>
        </p:nvPicPr>
        <p:blipFill>
          <a:blip r:embed="rId3"/>
          <a:stretch>
            <a:fillRect/>
          </a:stretch>
        </p:blipFill>
        <p:spPr>
          <a:xfrm>
            <a:off x="2283307" y="1690411"/>
            <a:ext cx="4316539" cy="4421943"/>
          </a:xfrm>
          <a:prstGeom prst="rect">
            <a:avLst/>
          </a:prstGeom>
        </p:spPr>
      </p:pic>
      <p:sp>
        <p:nvSpPr>
          <p:cNvPr id="6" name="Espaço Reservado para Texto 3">
            <a:extLst>
              <a:ext uri="{FF2B5EF4-FFF2-40B4-BE49-F238E27FC236}">
                <a16:creationId xmlns:a16="http://schemas.microsoft.com/office/drawing/2014/main" id="{06CDE319-A538-2E71-9A28-C97BD61F0913}"/>
              </a:ext>
            </a:extLst>
          </p:cNvPr>
          <p:cNvSpPr txBox="1">
            <a:spLocks/>
          </p:cNvSpPr>
          <p:nvPr/>
        </p:nvSpPr>
        <p:spPr>
          <a:xfrm>
            <a:off x="879213" y="1378400"/>
            <a:ext cx="10734903" cy="1693274"/>
          </a:xfrm>
          <a:prstGeom prst="rect">
            <a:avLst/>
          </a:prstGeom>
        </p:spPr>
        <p:txBody>
          <a:bodyPr lIns="0" tIns="0" rIns="0" bIns="0"/>
          <a:lstStyle>
            <a:defPPr>
              <a:defRPr lang="pt-BR"/>
            </a:defPPr>
            <a:lvl1pPr marL="6985" indent="-6985" algn="just">
              <a:lnSpc>
                <a:spcPct val="100000"/>
              </a:lnSpc>
              <a:spcBef>
                <a:spcPts val="1000"/>
              </a:spcBef>
              <a:spcAft>
                <a:spcPts val="600"/>
              </a:spcAft>
              <a:buFont typeface="Arial" panose="020B0604020202020204" pitchFamily="34" charset="0"/>
              <a:buNone/>
              <a:tabLst>
                <a:tab pos="711200" algn="l"/>
                <a:tab pos="6871335" algn="l"/>
              </a:tabLst>
              <a:defRPr sz="1600">
                <a:solidFill>
                  <a:schemeClr val="tx1">
                    <a:lumMod val="75000"/>
                    <a:lumOff val="25000"/>
                  </a:schemeClr>
                </a:solidFill>
                <a:latin typeface="Compasse Light" panose="020B0506020203040204" pitchFamily="34" charset="0"/>
              </a:defRPr>
            </a:lvl1pPr>
            <a:lvl2pPr marL="6858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2pPr>
            <a:lvl3pPr marL="11430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3pPr>
            <a:lvl4pPr marL="16002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4pPr>
            <a:lvl5pPr marL="20574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pt-BR" dirty="0"/>
          </a:p>
        </p:txBody>
      </p:sp>
      <p:sp>
        <p:nvSpPr>
          <p:cNvPr id="10" name="Retângulo 9">
            <a:extLst>
              <a:ext uri="{FF2B5EF4-FFF2-40B4-BE49-F238E27FC236}">
                <a16:creationId xmlns:a16="http://schemas.microsoft.com/office/drawing/2014/main" id="{F04DBC92-1759-5135-2AFB-C4B78BB95549}"/>
              </a:ext>
            </a:extLst>
          </p:cNvPr>
          <p:cNvSpPr/>
          <p:nvPr/>
        </p:nvSpPr>
        <p:spPr>
          <a:xfrm rot="5400000">
            <a:off x="6071572" y="3782087"/>
            <a:ext cx="1410159"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Rua Vieira de Marais</a:t>
            </a:r>
          </a:p>
        </p:txBody>
      </p:sp>
      <p:sp>
        <p:nvSpPr>
          <p:cNvPr id="13" name="Retângulo 12">
            <a:extLst>
              <a:ext uri="{FF2B5EF4-FFF2-40B4-BE49-F238E27FC236}">
                <a16:creationId xmlns:a16="http://schemas.microsoft.com/office/drawing/2014/main" id="{0A0A6709-223D-EC17-F2BC-761AA181DB13}"/>
              </a:ext>
            </a:extLst>
          </p:cNvPr>
          <p:cNvSpPr/>
          <p:nvPr/>
        </p:nvSpPr>
        <p:spPr>
          <a:xfrm>
            <a:off x="3731853" y="1370716"/>
            <a:ext cx="1419448"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Av. Ver. José Diniz</a:t>
            </a:r>
          </a:p>
        </p:txBody>
      </p:sp>
      <p:pic>
        <p:nvPicPr>
          <p:cNvPr id="14" name="Imagem 13">
            <a:extLst>
              <a:ext uri="{FF2B5EF4-FFF2-40B4-BE49-F238E27FC236}">
                <a16:creationId xmlns:a16="http://schemas.microsoft.com/office/drawing/2014/main" id="{1CD0C176-4236-ACFC-C3CF-57A22B4B592B}"/>
              </a:ext>
            </a:extLst>
          </p:cNvPr>
          <p:cNvPicPr>
            <a:picLocks noChangeAspect="1"/>
          </p:cNvPicPr>
          <p:nvPr/>
        </p:nvPicPr>
        <p:blipFill>
          <a:blip r:embed="rId4"/>
          <a:stretch>
            <a:fillRect/>
          </a:stretch>
        </p:blipFill>
        <p:spPr>
          <a:xfrm>
            <a:off x="8842083" y="1541107"/>
            <a:ext cx="1896617" cy="4479675"/>
          </a:xfrm>
          <a:prstGeom prst="rect">
            <a:avLst/>
          </a:prstGeom>
        </p:spPr>
      </p:pic>
      <p:sp>
        <p:nvSpPr>
          <p:cNvPr id="15" name="Retângulo 14">
            <a:extLst>
              <a:ext uri="{FF2B5EF4-FFF2-40B4-BE49-F238E27FC236}">
                <a16:creationId xmlns:a16="http://schemas.microsoft.com/office/drawing/2014/main" id="{216E3B1E-84F5-2ADE-6D98-21D5D87D24CB}"/>
              </a:ext>
            </a:extLst>
          </p:cNvPr>
          <p:cNvSpPr/>
          <p:nvPr/>
        </p:nvSpPr>
        <p:spPr>
          <a:xfrm>
            <a:off x="8968067" y="5329580"/>
            <a:ext cx="1698625" cy="150020"/>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1310497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04382-38AF-B168-94A1-BC56A0A1F80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03DFBDD-4CE3-6473-F657-068D3D835EE9}"/>
              </a:ext>
            </a:extLst>
          </p:cNvPr>
          <p:cNvSpPr>
            <a:spLocks noGrp="1"/>
          </p:cNvSpPr>
          <p:nvPr>
            <p:ph type="title"/>
          </p:nvPr>
        </p:nvSpPr>
        <p:spPr/>
        <p:txBody>
          <a:bodyPr/>
          <a:lstStyle/>
          <a:p>
            <a:r>
              <a:rPr lang="pt-BR" sz="2800" dirty="0"/>
              <a:t>Edifício Viva!</a:t>
            </a:r>
          </a:p>
        </p:txBody>
      </p:sp>
      <p:sp>
        <p:nvSpPr>
          <p:cNvPr id="3" name="Espaço Reservado para Texto 2">
            <a:extLst>
              <a:ext uri="{FF2B5EF4-FFF2-40B4-BE49-F238E27FC236}">
                <a16:creationId xmlns:a16="http://schemas.microsoft.com/office/drawing/2014/main" id="{45E8FBCC-EC41-6941-C90C-2A5F89B0C61C}"/>
              </a:ext>
            </a:extLst>
          </p:cNvPr>
          <p:cNvSpPr>
            <a:spLocks noGrp="1"/>
          </p:cNvSpPr>
          <p:nvPr>
            <p:ph type="body" sz="quarter" idx="13"/>
          </p:nvPr>
        </p:nvSpPr>
        <p:spPr/>
        <p:txBody>
          <a:bodyPr/>
          <a:lstStyle/>
          <a:p>
            <a:r>
              <a:rPr lang="pt-BR" dirty="0"/>
              <a:t>Bloco A – 3º Pavimento</a:t>
            </a:r>
          </a:p>
        </p:txBody>
      </p:sp>
      <p:sp>
        <p:nvSpPr>
          <p:cNvPr id="5" name="Espaço Reservado para Número de Slide 4">
            <a:extLst>
              <a:ext uri="{FF2B5EF4-FFF2-40B4-BE49-F238E27FC236}">
                <a16:creationId xmlns:a16="http://schemas.microsoft.com/office/drawing/2014/main" id="{5CD12464-40EF-7DCC-7C81-FD5EE3F37268}"/>
              </a:ext>
            </a:extLst>
          </p:cNvPr>
          <p:cNvSpPr>
            <a:spLocks noGrp="1"/>
          </p:cNvSpPr>
          <p:nvPr>
            <p:ph type="sldNum" sz="quarter" idx="12"/>
          </p:nvPr>
        </p:nvSpPr>
        <p:spPr/>
        <p:txBody>
          <a:bodyPr/>
          <a:lstStyle/>
          <a:p>
            <a:fld id="{DE722AC3-0E23-4427-96D8-5C57E3B77A45}" type="slidenum">
              <a:rPr lang="pt-BR" smtClean="0"/>
              <a:pPr/>
              <a:t>12</a:t>
            </a:fld>
            <a:endParaRPr lang="pt-BR" dirty="0"/>
          </a:p>
        </p:txBody>
      </p:sp>
      <p:pic>
        <p:nvPicPr>
          <p:cNvPr id="4" name="Imagem 3">
            <a:extLst>
              <a:ext uri="{FF2B5EF4-FFF2-40B4-BE49-F238E27FC236}">
                <a16:creationId xmlns:a16="http://schemas.microsoft.com/office/drawing/2014/main" id="{0C806985-2DB2-2949-A8E1-CE9A7691434B}"/>
              </a:ext>
            </a:extLst>
          </p:cNvPr>
          <p:cNvPicPr>
            <a:picLocks noChangeAspect="1"/>
          </p:cNvPicPr>
          <p:nvPr/>
        </p:nvPicPr>
        <p:blipFill>
          <a:blip r:embed="rId3"/>
          <a:stretch>
            <a:fillRect/>
          </a:stretch>
        </p:blipFill>
        <p:spPr>
          <a:xfrm>
            <a:off x="2283307" y="1690410"/>
            <a:ext cx="4316539" cy="4421943"/>
          </a:xfrm>
          <a:prstGeom prst="rect">
            <a:avLst/>
          </a:prstGeom>
        </p:spPr>
      </p:pic>
      <p:sp>
        <p:nvSpPr>
          <p:cNvPr id="6" name="Retângulo 5">
            <a:extLst>
              <a:ext uri="{FF2B5EF4-FFF2-40B4-BE49-F238E27FC236}">
                <a16:creationId xmlns:a16="http://schemas.microsoft.com/office/drawing/2014/main" id="{C63ED4F9-1EDC-AC4B-BD35-1D9AEDBBD569}"/>
              </a:ext>
            </a:extLst>
          </p:cNvPr>
          <p:cNvSpPr/>
          <p:nvPr/>
        </p:nvSpPr>
        <p:spPr>
          <a:xfrm rot="5400000">
            <a:off x="6071572" y="3782087"/>
            <a:ext cx="1410159"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Rua Vieira de Marais</a:t>
            </a:r>
          </a:p>
        </p:txBody>
      </p:sp>
      <p:sp>
        <p:nvSpPr>
          <p:cNvPr id="7" name="Retângulo 6">
            <a:extLst>
              <a:ext uri="{FF2B5EF4-FFF2-40B4-BE49-F238E27FC236}">
                <a16:creationId xmlns:a16="http://schemas.microsoft.com/office/drawing/2014/main" id="{A03E9A9B-38C0-AE82-9B1A-2DB8DDF7C6CD}"/>
              </a:ext>
            </a:extLst>
          </p:cNvPr>
          <p:cNvSpPr/>
          <p:nvPr/>
        </p:nvSpPr>
        <p:spPr>
          <a:xfrm>
            <a:off x="3731853" y="1370716"/>
            <a:ext cx="1419448"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Av. Ver. José Diniz</a:t>
            </a:r>
          </a:p>
        </p:txBody>
      </p:sp>
      <p:pic>
        <p:nvPicPr>
          <p:cNvPr id="8" name="Imagem 7">
            <a:extLst>
              <a:ext uri="{FF2B5EF4-FFF2-40B4-BE49-F238E27FC236}">
                <a16:creationId xmlns:a16="http://schemas.microsoft.com/office/drawing/2014/main" id="{86F9B52B-313C-08A7-A9C3-752A0518BCB5}"/>
              </a:ext>
            </a:extLst>
          </p:cNvPr>
          <p:cNvPicPr>
            <a:picLocks noChangeAspect="1"/>
          </p:cNvPicPr>
          <p:nvPr/>
        </p:nvPicPr>
        <p:blipFill>
          <a:blip r:embed="rId4"/>
          <a:stretch>
            <a:fillRect/>
          </a:stretch>
        </p:blipFill>
        <p:spPr>
          <a:xfrm>
            <a:off x="8842083" y="1541107"/>
            <a:ext cx="1896617" cy="4479675"/>
          </a:xfrm>
          <a:prstGeom prst="rect">
            <a:avLst/>
          </a:prstGeom>
        </p:spPr>
      </p:pic>
      <p:sp>
        <p:nvSpPr>
          <p:cNvPr id="9" name="Retângulo 8">
            <a:extLst>
              <a:ext uri="{FF2B5EF4-FFF2-40B4-BE49-F238E27FC236}">
                <a16:creationId xmlns:a16="http://schemas.microsoft.com/office/drawing/2014/main" id="{D80AB22A-525A-5570-7976-0D43A32FF11E}"/>
              </a:ext>
            </a:extLst>
          </p:cNvPr>
          <p:cNvSpPr/>
          <p:nvPr/>
        </p:nvSpPr>
        <p:spPr>
          <a:xfrm>
            <a:off x="8968067" y="5130634"/>
            <a:ext cx="1698625" cy="150020"/>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4044370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39F6C-4D38-FEC5-418B-46E284A5E44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145B4FC-1B34-913B-BC7F-9AE703AC97CE}"/>
              </a:ext>
            </a:extLst>
          </p:cNvPr>
          <p:cNvSpPr>
            <a:spLocks noGrp="1"/>
          </p:cNvSpPr>
          <p:nvPr>
            <p:ph type="title"/>
          </p:nvPr>
        </p:nvSpPr>
        <p:spPr/>
        <p:txBody>
          <a:bodyPr/>
          <a:lstStyle/>
          <a:p>
            <a:r>
              <a:rPr lang="pt-BR" sz="2800" dirty="0"/>
              <a:t>Edifício Viva!</a:t>
            </a:r>
          </a:p>
        </p:txBody>
      </p:sp>
      <p:sp>
        <p:nvSpPr>
          <p:cNvPr id="3" name="Espaço Reservado para Texto 2">
            <a:extLst>
              <a:ext uri="{FF2B5EF4-FFF2-40B4-BE49-F238E27FC236}">
                <a16:creationId xmlns:a16="http://schemas.microsoft.com/office/drawing/2014/main" id="{347A2585-23D7-8AF1-8461-8C56BA38F577}"/>
              </a:ext>
            </a:extLst>
          </p:cNvPr>
          <p:cNvSpPr>
            <a:spLocks noGrp="1"/>
          </p:cNvSpPr>
          <p:nvPr>
            <p:ph type="body" sz="quarter" idx="13"/>
          </p:nvPr>
        </p:nvSpPr>
        <p:spPr/>
        <p:txBody>
          <a:bodyPr/>
          <a:lstStyle/>
          <a:p>
            <a:r>
              <a:rPr lang="pt-BR" dirty="0"/>
              <a:t>Garden – 4º Pavimento</a:t>
            </a:r>
          </a:p>
        </p:txBody>
      </p:sp>
      <p:sp>
        <p:nvSpPr>
          <p:cNvPr id="5" name="Espaço Reservado para Número de Slide 4">
            <a:extLst>
              <a:ext uri="{FF2B5EF4-FFF2-40B4-BE49-F238E27FC236}">
                <a16:creationId xmlns:a16="http://schemas.microsoft.com/office/drawing/2014/main" id="{8262C6B0-56CB-1542-4008-68910275F686}"/>
              </a:ext>
            </a:extLst>
          </p:cNvPr>
          <p:cNvSpPr>
            <a:spLocks noGrp="1"/>
          </p:cNvSpPr>
          <p:nvPr>
            <p:ph type="sldNum" sz="quarter" idx="12"/>
          </p:nvPr>
        </p:nvSpPr>
        <p:spPr/>
        <p:txBody>
          <a:bodyPr/>
          <a:lstStyle/>
          <a:p>
            <a:fld id="{DE722AC3-0E23-4427-96D8-5C57E3B77A45}" type="slidenum">
              <a:rPr lang="pt-BR" smtClean="0"/>
              <a:pPr/>
              <a:t>13</a:t>
            </a:fld>
            <a:endParaRPr lang="pt-BR" dirty="0"/>
          </a:p>
        </p:txBody>
      </p:sp>
      <p:pic>
        <p:nvPicPr>
          <p:cNvPr id="10" name="Imagem 9">
            <a:extLst>
              <a:ext uri="{FF2B5EF4-FFF2-40B4-BE49-F238E27FC236}">
                <a16:creationId xmlns:a16="http://schemas.microsoft.com/office/drawing/2014/main" id="{90E49963-8F57-3CD9-B818-3114AC807971}"/>
              </a:ext>
            </a:extLst>
          </p:cNvPr>
          <p:cNvPicPr>
            <a:picLocks noChangeAspect="1"/>
          </p:cNvPicPr>
          <p:nvPr/>
        </p:nvPicPr>
        <p:blipFill>
          <a:blip r:embed="rId3"/>
          <a:stretch>
            <a:fillRect/>
          </a:stretch>
        </p:blipFill>
        <p:spPr>
          <a:xfrm>
            <a:off x="2298092" y="1690410"/>
            <a:ext cx="4301754" cy="4421943"/>
          </a:xfrm>
          <a:prstGeom prst="rect">
            <a:avLst/>
          </a:prstGeom>
        </p:spPr>
      </p:pic>
      <p:sp>
        <p:nvSpPr>
          <p:cNvPr id="11" name="Espaço Reservado para Texto 3">
            <a:extLst>
              <a:ext uri="{FF2B5EF4-FFF2-40B4-BE49-F238E27FC236}">
                <a16:creationId xmlns:a16="http://schemas.microsoft.com/office/drawing/2014/main" id="{32779BA8-0CBA-36FA-401F-11A61D190905}"/>
              </a:ext>
            </a:extLst>
          </p:cNvPr>
          <p:cNvSpPr txBox="1">
            <a:spLocks/>
          </p:cNvSpPr>
          <p:nvPr/>
        </p:nvSpPr>
        <p:spPr>
          <a:xfrm>
            <a:off x="879213" y="1378400"/>
            <a:ext cx="10734903" cy="1693274"/>
          </a:xfrm>
          <a:prstGeom prst="rect">
            <a:avLst/>
          </a:prstGeom>
        </p:spPr>
        <p:txBody>
          <a:bodyPr lIns="0" tIns="0" rIns="0" bIns="0"/>
          <a:lstStyle>
            <a:defPPr>
              <a:defRPr lang="pt-BR"/>
            </a:defPPr>
            <a:lvl1pPr marL="6985" indent="-6985" algn="just">
              <a:lnSpc>
                <a:spcPct val="100000"/>
              </a:lnSpc>
              <a:spcBef>
                <a:spcPts val="1000"/>
              </a:spcBef>
              <a:spcAft>
                <a:spcPts val="600"/>
              </a:spcAft>
              <a:buFont typeface="Arial" panose="020B0604020202020204" pitchFamily="34" charset="0"/>
              <a:buNone/>
              <a:tabLst>
                <a:tab pos="711200" algn="l"/>
                <a:tab pos="6871335" algn="l"/>
              </a:tabLst>
              <a:defRPr sz="1600">
                <a:solidFill>
                  <a:schemeClr val="tx1">
                    <a:lumMod val="75000"/>
                    <a:lumOff val="25000"/>
                  </a:schemeClr>
                </a:solidFill>
                <a:latin typeface="Compasse Light" panose="020B0506020203040204" pitchFamily="34" charset="0"/>
              </a:defRPr>
            </a:lvl1pPr>
            <a:lvl2pPr marL="6858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2pPr>
            <a:lvl3pPr marL="11430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3pPr>
            <a:lvl4pPr marL="16002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4pPr>
            <a:lvl5pPr marL="20574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pt-BR" dirty="0"/>
          </a:p>
        </p:txBody>
      </p:sp>
      <p:sp>
        <p:nvSpPr>
          <p:cNvPr id="13" name="Retângulo 12">
            <a:extLst>
              <a:ext uri="{FF2B5EF4-FFF2-40B4-BE49-F238E27FC236}">
                <a16:creationId xmlns:a16="http://schemas.microsoft.com/office/drawing/2014/main" id="{352C3F7C-45E7-105A-5269-1AAAD70836B2}"/>
              </a:ext>
            </a:extLst>
          </p:cNvPr>
          <p:cNvSpPr/>
          <p:nvPr/>
        </p:nvSpPr>
        <p:spPr>
          <a:xfrm rot="5400000">
            <a:off x="6071572" y="3782087"/>
            <a:ext cx="1410159"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Rua Vieira de Marais</a:t>
            </a:r>
          </a:p>
        </p:txBody>
      </p:sp>
      <p:sp>
        <p:nvSpPr>
          <p:cNvPr id="14" name="Retângulo 13">
            <a:extLst>
              <a:ext uri="{FF2B5EF4-FFF2-40B4-BE49-F238E27FC236}">
                <a16:creationId xmlns:a16="http://schemas.microsoft.com/office/drawing/2014/main" id="{609CDAC8-D75F-495D-DEEF-95D2664D99C0}"/>
              </a:ext>
            </a:extLst>
          </p:cNvPr>
          <p:cNvSpPr/>
          <p:nvPr/>
        </p:nvSpPr>
        <p:spPr>
          <a:xfrm>
            <a:off x="3731853" y="1370716"/>
            <a:ext cx="1419448"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Av. Ver. José Diniz</a:t>
            </a:r>
          </a:p>
        </p:txBody>
      </p:sp>
      <p:pic>
        <p:nvPicPr>
          <p:cNvPr id="15" name="Imagem 14">
            <a:extLst>
              <a:ext uri="{FF2B5EF4-FFF2-40B4-BE49-F238E27FC236}">
                <a16:creationId xmlns:a16="http://schemas.microsoft.com/office/drawing/2014/main" id="{F47F5AB4-33AA-BDFF-8C3E-DCABCC5889A5}"/>
              </a:ext>
            </a:extLst>
          </p:cNvPr>
          <p:cNvPicPr>
            <a:picLocks noChangeAspect="1"/>
          </p:cNvPicPr>
          <p:nvPr/>
        </p:nvPicPr>
        <p:blipFill>
          <a:blip r:embed="rId4"/>
          <a:stretch>
            <a:fillRect/>
          </a:stretch>
        </p:blipFill>
        <p:spPr>
          <a:xfrm>
            <a:off x="8842083" y="1541107"/>
            <a:ext cx="1896617" cy="4479675"/>
          </a:xfrm>
          <a:prstGeom prst="rect">
            <a:avLst/>
          </a:prstGeom>
        </p:spPr>
      </p:pic>
      <p:sp>
        <p:nvSpPr>
          <p:cNvPr id="16" name="Retângulo 15">
            <a:extLst>
              <a:ext uri="{FF2B5EF4-FFF2-40B4-BE49-F238E27FC236}">
                <a16:creationId xmlns:a16="http://schemas.microsoft.com/office/drawing/2014/main" id="{9E517DF6-6980-3797-DF2A-A6301F58B53B}"/>
              </a:ext>
            </a:extLst>
          </p:cNvPr>
          <p:cNvSpPr/>
          <p:nvPr/>
        </p:nvSpPr>
        <p:spPr>
          <a:xfrm>
            <a:off x="9044595" y="4917281"/>
            <a:ext cx="1592449" cy="132000"/>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70740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20B80-EE7E-BEE6-5C14-9E7259A901E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9E75DCC-0E37-33EB-60A2-2925660E1A32}"/>
              </a:ext>
            </a:extLst>
          </p:cNvPr>
          <p:cNvSpPr>
            <a:spLocks noGrp="1"/>
          </p:cNvSpPr>
          <p:nvPr>
            <p:ph type="title"/>
          </p:nvPr>
        </p:nvSpPr>
        <p:spPr/>
        <p:txBody>
          <a:bodyPr/>
          <a:lstStyle/>
          <a:p>
            <a:r>
              <a:rPr lang="pt-BR" sz="2800" dirty="0"/>
              <a:t>Edifício Viva!</a:t>
            </a:r>
          </a:p>
        </p:txBody>
      </p:sp>
      <p:sp>
        <p:nvSpPr>
          <p:cNvPr id="3" name="Espaço Reservado para Texto 2">
            <a:extLst>
              <a:ext uri="{FF2B5EF4-FFF2-40B4-BE49-F238E27FC236}">
                <a16:creationId xmlns:a16="http://schemas.microsoft.com/office/drawing/2014/main" id="{7FEBB538-8997-F0B0-0BB8-842719FCA455}"/>
              </a:ext>
            </a:extLst>
          </p:cNvPr>
          <p:cNvSpPr>
            <a:spLocks noGrp="1"/>
          </p:cNvSpPr>
          <p:nvPr>
            <p:ph type="body" sz="quarter" idx="13"/>
          </p:nvPr>
        </p:nvSpPr>
        <p:spPr/>
        <p:txBody>
          <a:bodyPr/>
          <a:lstStyle/>
          <a:p>
            <a:r>
              <a:rPr lang="pt-BR" dirty="0"/>
              <a:t>Bloco B – 5º Pavimento</a:t>
            </a:r>
          </a:p>
        </p:txBody>
      </p:sp>
      <p:sp>
        <p:nvSpPr>
          <p:cNvPr id="5" name="Espaço Reservado para Número de Slide 4">
            <a:extLst>
              <a:ext uri="{FF2B5EF4-FFF2-40B4-BE49-F238E27FC236}">
                <a16:creationId xmlns:a16="http://schemas.microsoft.com/office/drawing/2014/main" id="{6EA608B3-401F-C6BA-97A1-EB77E978DC9C}"/>
              </a:ext>
            </a:extLst>
          </p:cNvPr>
          <p:cNvSpPr>
            <a:spLocks noGrp="1"/>
          </p:cNvSpPr>
          <p:nvPr>
            <p:ph type="sldNum" sz="quarter" idx="12"/>
          </p:nvPr>
        </p:nvSpPr>
        <p:spPr/>
        <p:txBody>
          <a:bodyPr/>
          <a:lstStyle/>
          <a:p>
            <a:fld id="{DE722AC3-0E23-4427-96D8-5C57E3B77A45}" type="slidenum">
              <a:rPr lang="pt-BR" smtClean="0"/>
              <a:pPr/>
              <a:t>14</a:t>
            </a:fld>
            <a:endParaRPr lang="pt-BR" dirty="0"/>
          </a:p>
        </p:txBody>
      </p:sp>
      <p:pic>
        <p:nvPicPr>
          <p:cNvPr id="13" name="Imagem 12">
            <a:extLst>
              <a:ext uri="{FF2B5EF4-FFF2-40B4-BE49-F238E27FC236}">
                <a16:creationId xmlns:a16="http://schemas.microsoft.com/office/drawing/2014/main" id="{658B3EC3-BFEC-2472-0823-627F07433D81}"/>
              </a:ext>
            </a:extLst>
          </p:cNvPr>
          <p:cNvPicPr>
            <a:picLocks noChangeAspect="1"/>
          </p:cNvPicPr>
          <p:nvPr/>
        </p:nvPicPr>
        <p:blipFill>
          <a:blip r:embed="rId3"/>
          <a:stretch>
            <a:fillRect/>
          </a:stretch>
        </p:blipFill>
        <p:spPr>
          <a:xfrm>
            <a:off x="2283307" y="1690409"/>
            <a:ext cx="4316539" cy="4421943"/>
          </a:xfrm>
          <a:prstGeom prst="rect">
            <a:avLst/>
          </a:prstGeom>
        </p:spPr>
      </p:pic>
      <p:sp>
        <p:nvSpPr>
          <p:cNvPr id="14" name="Espaço Reservado para Texto 3">
            <a:extLst>
              <a:ext uri="{FF2B5EF4-FFF2-40B4-BE49-F238E27FC236}">
                <a16:creationId xmlns:a16="http://schemas.microsoft.com/office/drawing/2014/main" id="{439FCC83-12EB-EE50-7545-D1F9EE69373F}"/>
              </a:ext>
            </a:extLst>
          </p:cNvPr>
          <p:cNvSpPr txBox="1">
            <a:spLocks/>
          </p:cNvSpPr>
          <p:nvPr/>
        </p:nvSpPr>
        <p:spPr>
          <a:xfrm>
            <a:off x="879213" y="1378400"/>
            <a:ext cx="10734903" cy="1693274"/>
          </a:xfrm>
          <a:prstGeom prst="rect">
            <a:avLst/>
          </a:prstGeom>
        </p:spPr>
        <p:txBody>
          <a:bodyPr lIns="0" tIns="0" rIns="0" bIns="0"/>
          <a:lstStyle>
            <a:defPPr>
              <a:defRPr lang="pt-BR"/>
            </a:defPPr>
            <a:lvl1pPr marL="6985" indent="-6985" algn="just">
              <a:lnSpc>
                <a:spcPct val="100000"/>
              </a:lnSpc>
              <a:spcBef>
                <a:spcPts val="1000"/>
              </a:spcBef>
              <a:spcAft>
                <a:spcPts val="600"/>
              </a:spcAft>
              <a:buFont typeface="Arial" panose="020B0604020202020204" pitchFamily="34" charset="0"/>
              <a:buNone/>
              <a:tabLst>
                <a:tab pos="711200" algn="l"/>
                <a:tab pos="6871335" algn="l"/>
              </a:tabLst>
              <a:defRPr sz="1600">
                <a:solidFill>
                  <a:schemeClr val="tx1">
                    <a:lumMod val="75000"/>
                    <a:lumOff val="25000"/>
                  </a:schemeClr>
                </a:solidFill>
                <a:latin typeface="Compasse Light" panose="020B0506020203040204" pitchFamily="34" charset="0"/>
              </a:defRPr>
            </a:lvl1pPr>
            <a:lvl2pPr marL="6858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2pPr>
            <a:lvl3pPr marL="11430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3pPr>
            <a:lvl4pPr marL="16002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4pPr>
            <a:lvl5pPr marL="20574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pt-BR" dirty="0"/>
          </a:p>
        </p:txBody>
      </p:sp>
      <p:sp>
        <p:nvSpPr>
          <p:cNvPr id="15" name="Retângulo 14">
            <a:extLst>
              <a:ext uri="{FF2B5EF4-FFF2-40B4-BE49-F238E27FC236}">
                <a16:creationId xmlns:a16="http://schemas.microsoft.com/office/drawing/2014/main" id="{595756AD-51AD-38D8-3F35-BB97C30183C6}"/>
              </a:ext>
            </a:extLst>
          </p:cNvPr>
          <p:cNvSpPr/>
          <p:nvPr/>
        </p:nvSpPr>
        <p:spPr>
          <a:xfrm rot="5400000">
            <a:off x="6071572" y="3782087"/>
            <a:ext cx="1410159"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Rua Vieira de Marais</a:t>
            </a:r>
          </a:p>
        </p:txBody>
      </p:sp>
      <p:sp>
        <p:nvSpPr>
          <p:cNvPr id="16" name="Retângulo 15">
            <a:extLst>
              <a:ext uri="{FF2B5EF4-FFF2-40B4-BE49-F238E27FC236}">
                <a16:creationId xmlns:a16="http://schemas.microsoft.com/office/drawing/2014/main" id="{A0F2369F-7A12-1FCD-A4FC-F33B1FA1FB79}"/>
              </a:ext>
            </a:extLst>
          </p:cNvPr>
          <p:cNvSpPr/>
          <p:nvPr/>
        </p:nvSpPr>
        <p:spPr>
          <a:xfrm>
            <a:off x="3731853" y="1370716"/>
            <a:ext cx="1419448"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Av. Ver. José Diniz</a:t>
            </a:r>
          </a:p>
        </p:txBody>
      </p:sp>
      <p:pic>
        <p:nvPicPr>
          <p:cNvPr id="17" name="Imagem 16">
            <a:extLst>
              <a:ext uri="{FF2B5EF4-FFF2-40B4-BE49-F238E27FC236}">
                <a16:creationId xmlns:a16="http://schemas.microsoft.com/office/drawing/2014/main" id="{C4B8E81B-78FF-6BA7-8B9B-4577D332A40E}"/>
              </a:ext>
            </a:extLst>
          </p:cNvPr>
          <p:cNvPicPr>
            <a:picLocks noChangeAspect="1"/>
          </p:cNvPicPr>
          <p:nvPr/>
        </p:nvPicPr>
        <p:blipFill>
          <a:blip r:embed="rId4"/>
          <a:stretch>
            <a:fillRect/>
          </a:stretch>
        </p:blipFill>
        <p:spPr>
          <a:xfrm>
            <a:off x="8842083" y="1541107"/>
            <a:ext cx="1896617" cy="4479675"/>
          </a:xfrm>
          <a:prstGeom prst="rect">
            <a:avLst/>
          </a:prstGeom>
        </p:spPr>
      </p:pic>
      <p:sp>
        <p:nvSpPr>
          <p:cNvPr id="18" name="Retângulo 17">
            <a:extLst>
              <a:ext uri="{FF2B5EF4-FFF2-40B4-BE49-F238E27FC236}">
                <a16:creationId xmlns:a16="http://schemas.microsoft.com/office/drawing/2014/main" id="{6F2E8FB0-1176-128E-5215-D5335447AD2F}"/>
              </a:ext>
            </a:extLst>
          </p:cNvPr>
          <p:cNvSpPr/>
          <p:nvPr/>
        </p:nvSpPr>
        <p:spPr>
          <a:xfrm>
            <a:off x="9023406" y="4700918"/>
            <a:ext cx="1698625" cy="150020"/>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1228702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1117B-4F57-103F-3501-151B3566F28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0183402-A19C-DEDB-974D-03EEDE993C89}"/>
              </a:ext>
            </a:extLst>
          </p:cNvPr>
          <p:cNvSpPr>
            <a:spLocks noGrp="1"/>
          </p:cNvSpPr>
          <p:nvPr>
            <p:ph type="title"/>
          </p:nvPr>
        </p:nvSpPr>
        <p:spPr/>
        <p:txBody>
          <a:bodyPr/>
          <a:lstStyle/>
          <a:p>
            <a:r>
              <a:rPr lang="pt-BR" sz="2800" dirty="0"/>
              <a:t>Edifício Viva!</a:t>
            </a:r>
          </a:p>
        </p:txBody>
      </p:sp>
      <p:sp>
        <p:nvSpPr>
          <p:cNvPr id="3" name="Espaço Reservado para Texto 2">
            <a:extLst>
              <a:ext uri="{FF2B5EF4-FFF2-40B4-BE49-F238E27FC236}">
                <a16:creationId xmlns:a16="http://schemas.microsoft.com/office/drawing/2014/main" id="{1C3EC5DB-9486-24A4-2CBC-AB3F66F327F3}"/>
              </a:ext>
            </a:extLst>
          </p:cNvPr>
          <p:cNvSpPr>
            <a:spLocks noGrp="1"/>
          </p:cNvSpPr>
          <p:nvPr>
            <p:ph type="body" sz="quarter" idx="13"/>
          </p:nvPr>
        </p:nvSpPr>
        <p:spPr/>
        <p:txBody>
          <a:bodyPr/>
          <a:lstStyle/>
          <a:p>
            <a:r>
              <a:rPr lang="pt-BR" dirty="0"/>
              <a:t>Bloco B – 6º Pavimento</a:t>
            </a:r>
          </a:p>
        </p:txBody>
      </p:sp>
      <p:sp>
        <p:nvSpPr>
          <p:cNvPr id="5" name="Espaço Reservado para Número de Slide 4">
            <a:extLst>
              <a:ext uri="{FF2B5EF4-FFF2-40B4-BE49-F238E27FC236}">
                <a16:creationId xmlns:a16="http://schemas.microsoft.com/office/drawing/2014/main" id="{2396AEF0-BC24-135C-3291-A1F4AC63AB28}"/>
              </a:ext>
            </a:extLst>
          </p:cNvPr>
          <p:cNvSpPr>
            <a:spLocks noGrp="1"/>
          </p:cNvSpPr>
          <p:nvPr>
            <p:ph type="sldNum" sz="quarter" idx="12"/>
          </p:nvPr>
        </p:nvSpPr>
        <p:spPr/>
        <p:txBody>
          <a:bodyPr/>
          <a:lstStyle/>
          <a:p>
            <a:fld id="{DE722AC3-0E23-4427-96D8-5C57E3B77A45}" type="slidenum">
              <a:rPr lang="pt-BR" smtClean="0"/>
              <a:pPr/>
              <a:t>15</a:t>
            </a:fld>
            <a:endParaRPr lang="pt-BR" dirty="0"/>
          </a:p>
        </p:txBody>
      </p:sp>
      <p:pic>
        <p:nvPicPr>
          <p:cNvPr id="4" name="Imagem 3">
            <a:extLst>
              <a:ext uri="{FF2B5EF4-FFF2-40B4-BE49-F238E27FC236}">
                <a16:creationId xmlns:a16="http://schemas.microsoft.com/office/drawing/2014/main" id="{7ABAB2B5-E7F3-B01A-351E-8B32194BC54C}"/>
              </a:ext>
            </a:extLst>
          </p:cNvPr>
          <p:cNvPicPr>
            <a:picLocks noChangeAspect="1"/>
          </p:cNvPicPr>
          <p:nvPr/>
        </p:nvPicPr>
        <p:blipFill>
          <a:blip r:embed="rId3"/>
          <a:srcRect/>
          <a:stretch>
            <a:fillRect/>
          </a:stretch>
        </p:blipFill>
        <p:spPr>
          <a:xfrm>
            <a:off x="2283307" y="1690410"/>
            <a:ext cx="4316539" cy="4421943"/>
          </a:xfrm>
          <a:prstGeom prst="rect">
            <a:avLst/>
          </a:prstGeom>
        </p:spPr>
      </p:pic>
      <p:sp>
        <p:nvSpPr>
          <p:cNvPr id="6" name="Espaço Reservado para Texto 3">
            <a:extLst>
              <a:ext uri="{FF2B5EF4-FFF2-40B4-BE49-F238E27FC236}">
                <a16:creationId xmlns:a16="http://schemas.microsoft.com/office/drawing/2014/main" id="{F641FA05-9D11-D910-AE39-1B7699C4A920}"/>
              </a:ext>
            </a:extLst>
          </p:cNvPr>
          <p:cNvSpPr txBox="1">
            <a:spLocks/>
          </p:cNvSpPr>
          <p:nvPr/>
        </p:nvSpPr>
        <p:spPr>
          <a:xfrm>
            <a:off x="879213" y="1378400"/>
            <a:ext cx="10734903" cy="1693274"/>
          </a:xfrm>
          <a:prstGeom prst="rect">
            <a:avLst/>
          </a:prstGeom>
        </p:spPr>
        <p:txBody>
          <a:bodyPr lIns="0" tIns="0" rIns="0" bIns="0"/>
          <a:lstStyle>
            <a:defPPr>
              <a:defRPr lang="pt-BR"/>
            </a:defPPr>
            <a:lvl1pPr marL="6985" indent="-6985" algn="just">
              <a:lnSpc>
                <a:spcPct val="100000"/>
              </a:lnSpc>
              <a:spcBef>
                <a:spcPts val="1000"/>
              </a:spcBef>
              <a:spcAft>
                <a:spcPts val="600"/>
              </a:spcAft>
              <a:buFont typeface="Arial" panose="020B0604020202020204" pitchFamily="34" charset="0"/>
              <a:buNone/>
              <a:tabLst>
                <a:tab pos="711200" algn="l"/>
                <a:tab pos="6871335" algn="l"/>
              </a:tabLst>
              <a:defRPr sz="1600">
                <a:solidFill>
                  <a:schemeClr val="tx1">
                    <a:lumMod val="75000"/>
                    <a:lumOff val="25000"/>
                  </a:schemeClr>
                </a:solidFill>
                <a:latin typeface="Compasse Light" panose="020B0506020203040204" pitchFamily="34" charset="0"/>
              </a:defRPr>
            </a:lvl1pPr>
            <a:lvl2pPr marL="6858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2pPr>
            <a:lvl3pPr marL="11430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3pPr>
            <a:lvl4pPr marL="16002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4pPr>
            <a:lvl5pPr marL="20574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pt-BR" dirty="0"/>
          </a:p>
        </p:txBody>
      </p:sp>
      <p:sp>
        <p:nvSpPr>
          <p:cNvPr id="7" name="Retângulo 6">
            <a:extLst>
              <a:ext uri="{FF2B5EF4-FFF2-40B4-BE49-F238E27FC236}">
                <a16:creationId xmlns:a16="http://schemas.microsoft.com/office/drawing/2014/main" id="{6967EBD8-02BD-23D1-BE7D-F566D77F46B0}"/>
              </a:ext>
            </a:extLst>
          </p:cNvPr>
          <p:cNvSpPr/>
          <p:nvPr/>
        </p:nvSpPr>
        <p:spPr>
          <a:xfrm rot="5400000">
            <a:off x="6071572" y="3782087"/>
            <a:ext cx="1410159"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Rua Vieira de Marais</a:t>
            </a:r>
          </a:p>
        </p:txBody>
      </p:sp>
      <p:sp>
        <p:nvSpPr>
          <p:cNvPr id="8" name="Retângulo 7">
            <a:extLst>
              <a:ext uri="{FF2B5EF4-FFF2-40B4-BE49-F238E27FC236}">
                <a16:creationId xmlns:a16="http://schemas.microsoft.com/office/drawing/2014/main" id="{DB5D2853-BAAA-FBE8-B820-1EC8D33E6899}"/>
              </a:ext>
            </a:extLst>
          </p:cNvPr>
          <p:cNvSpPr/>
          <p:nvPr/>
        </p:nvSpPr>
        <p:spPr>
          <a:xfrm>
            <a:off x="3731853" y="1370716"/>
            <a:ext cx="1419448"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Av. Ver. José Diniz</a:t>
            </a:r>
          </a:p>
        </p:txBody>
      </p:sp>
      <p:pic>
        <p:nvPicPr>
          <p:cNvPr id="9" name="Imagem 8">
            <a:extLst>
              <a:ext uri="{FF2B5EF4-FFF2-40B4-BE49-F238E27FC236}">
                <a16:creationId xmlns:a16="http://schemas.microsoft.com/office/drawing/2014/main" id="{D94E576A-0D25-A0E4-9C8C-38A255DD9310}"/>
              </a:ext>
            </a:extLst>
          </p:cNvPr>
          <p:cNvPicPr>
            <a:picLocks noChangeAspect="1"/>
          </p:cNvPicPr>
          <p:nvPr/>
        </p:nvPicPr>
        <p:blipFill>
          <a:blip r:embed="rId4"/>
          <a:stretch>
            <a:fillRect/>
          </a:stretch>
        </p:blipFill>
        <p:spPr>
          <a:xfrm>
            <a:off x="8842083" y="1541107"/>
            <a:ext cx="1896617" cy="4479675"/>
          </a:xfrm>
          <a:prstGeom prst="rect">
            <a:avLst/>
          </a:prstGeom>
        </p:spPr>
      </p:pic>
      <p:sp>
        <p:nvSpPr>
          <p:cNvPr id="11" name="Retângulo 10">
            <a:extLst>
              <a:ext uri="{FF2B5EF4-FFF2-40B4-BE49-F238E27FC236}">
                <a16:creationId xmlns:a16="http://schemas.microsoft.com/office/drawing/2014/main" id="{BBB5D0BF-0FF4-D235-5A1B-0330F13B21F3}"/>
              </a:ext>
            </a:extLst>
          </p:cNvPr>
          <p:cNvSpPr/>
          <p:nvPr/>
        </p:nvSpPr>
        <p:spPr>
          <a:xfrm>
            <a:off x="9023405" y="4491036"/>
            <a:ext cx="1698625" cy="150020"/>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2517938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CB0EA-0CB9-A869-AC3C-83C444D52CC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F37959D-DECB-CFB5-0555-6CA46953A876}"/>
              </a:ext>
            </a:extLst>
          </p:cNvPr>
          <p:cNvSpPr>
            <a:spLocks noGrp="1"/>
          </p:cNvSpPr>
          <p:nvPr>
            <p:ph type="title"/>
          </p:nvPr>
        </p:nvSpPr>
        <p:spPr/>
        <p:txBody>
          <a:bodyPr/>
          <a:lstStyle/>
          <a:p>
            <a:r>
              <a:rPr lang="pt-BR" sz="2800" dirty="0"/>
              <a:t>Edifício Viva!</a:t>
            </a:r>
          </a:p>
        </p:txBody>
      </p:sp>
      <p:sp>
        <p:nvSpPr>
          <p:cNvPr id="3" name="Espaço Reservado para Texto 2">
            <a:extLst>
              <a:ext uri="{FF2B5EF4-FFF2-40B4-BE49-F238E27FC236}">
                <a16:creationId xmlns:a16="http://schemas.microsoft.com/office/drawing/2014/main" id="{D675D5E3-F8F4-380F-1B08-D3A11DDDCD57}"/>
              </a:ext>
            </a:extLst>
          </p:cNvPr>
          <p:cNvSpPr>
            <a:spLocks noGrp="1"/>
          </p:cNvSpPr>
          <p:nvPr>
            <p:ph type="body" sz="quarter" idx="13"/>
          </p:nvPr>
        </p:nvSpPr>
        <p:spPr/>
        <p:txBody>
          <a:bodyPr/>
          <a:lstStyle/>
          <a:p>
            <a:r>
              <a:rPr lang="pt-BR" dirty="0"/>
              <a:t>Bloco B – 7º Pavimento</a:t>
            </a:r>
          </a:p>
        </p:txBody>
      </p:sp>
      <p:sp>
        <p:nvSpPr>
          <p:cNvPr id="5" name="Espaço Reservado para Número de Slide 4">
            <a:extLst>
              <a:ext uri="{FF2B5EF4-FFF2-40B4-BE49-F238E27FC236}">
                <a16:creationId xmlns:a16="http://schemas.microsoft.com/office/drawing/2014/main" id="{28738DF4-0382-2CFB-6B86-884A4D53636F}"/>
              </a:ext>
            </a:extLst>
          </p:cNvPr>
          <p:cNvSpPr>
            <a:spLocks noGrp="1"/>
          </p:cNvSpPr>
          <p:nvPr>
            <p:ph type="sldNum" sz="quarter" idx="12"/>
          </p:nvPr>
        </p:nvSpPr>
        <p:spPr/>
        <p:txBody>
          <a:bodyPr/>
          <a:lstStyle/>
          <a:p>
            <a:fld id="{DE722AC3-0E23-4427-96D8-5C57E3B77A45}" type="slidenum">
              <a:rPr lang="pt-BR" smtClean="0"/>
              <a:pPr/>
              <a:t>16</a:t>
            </a:fld>
            <a:endParaRPr lang="pt-BR" dirty="0"/>
          </a:p>
        </p:txBody>
      </p:sp>
      <p:pic>
        <p:nvPicPr>
          <p:cNvPr id="13" name="Imagem 12">
            <a:extLst>
              <a:ext uri="{FF2B5EF4-FFF2-40B4-BE49-F238E27FC236}">
                <a16:creationId xmlns:a16="http://schemas.microsoft.com/office/drawing/2014/main" id="{0C1B30F6-FB50-CAAA-4541-4BFF555CE2D1}"/>
              </a:ext>
            </a:extLst>
          </p:cNvPr>
          <p:cNvPicPr>
            <a:picLocks noChangeAspect="1"/>
          </p:cNvPicPr>
          <p:nvPr/>
        </p:nvPicPr>
        <p:blipFill>
          <a:blip r:embed="rId3"/>
          <a:stretch>
            <a:fillRect/>
          </a:stretch>
        </p:blipFill>
        <p:spPr>
          <a:xfrm>
            <a:off x="2283307" y="1690409"/>
            <a:ext cx="4316539" cy="4421943"/>
          </a:xfrm>
          <a:prstGeom prst="rect">
            <a:avLst/>
          </a:prstGeom>
        </p:spPr>
      </p:pic>
      <p:sp>
        <p:nvSpPr>
          <p:cNvPr id="14" name="Espaço Reservado para Texto 3">
            <a:extLst>
              <a:ext uri="{FF2B5EF4-FFF2-40B4-BE49-F238E27FC236}">
                <a16:creationId xmlns:a16="http://schemas.microsoft.com/office/drawing/2014/main" id="{6EE74AB6-F930-FDA3-078A-4E39757A289E}"/>
              </a:ext>
            </a:extLst>
          </p:cNvPr>
          <p:cNvSpPr txBox="1">
            <a:spLocks/>
          </p:cNvSpPr>
          <p:nvPr/>
        </p:nvSpPr>
        <p:spPr>
          <a:xfrm>
            <a:off x="879213" y="1378400"/>
            <a:ext cx="10734903" cy="1693274"/>
          </a:xfrm>
          <a:prstGeom prst="rect">
            <a:avLst/>
          </a:prstGeom>
        </p:spPr>
        <p:txBody>
          <a:bodyPr lIns="0" tIns="0" rIns="0" bIns="0"/>
          <a:lstStyle>
            <a:defPPr>
              <a:defRPr lang="pt-BR"/>
            </a:defPPr>
            <a:lvl1pPr marL="6985" indent="-6985" algn="just">
              <a:lnSpc>
                <a:spcPct val="100000"/>
              </a:lnSpc>
              <a:spcBef>
                <a:spcPts val="1000"/>
              </a:spcBef>
              <a:spcAft>
                <a:spcPts val="600"/>
              </a:spcAft>
              <a:buFont typeface="Arial" panose="020B0604020202020204" pitchFamily="34" charset="0"/>
              <a:buNone/>
              <a:tabLst>
                <a:tab pos="711200" algn="l"/>
                <a:tab pos="6871335" algn="l"/>
              </a:tabLst>
              <a:defRPr sz="1600">
                <a:solidFill>
                  <a:schemeClr val="tx1">
                    <a:lumMod val="75000"/>
                    <a:lumOff val="25000"/>
                  </a:schemeClr>
                </a:solidFill>
                <a:latin typeface="Compasse Light" panose="020B0506020203040204" pitchFamily="34" charset="0"/>
              </a:defRPr>
            </a:lvl1pPr>
            <a:lvl2pPr marL="6858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2pPr>
            <a:lvl3pPr marL="11430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3pPr>
            <a:lvl4pPr marL="16002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4pPr>
            <a:lvl5pPr marL="20574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pt-BR" dirty="0"/>
          </a:p>
        </p:txBody>
      </p:sp>
      <p:sp>
        <p:nvSpPr>
          <p:cNvPr id="15" name="Retângulo 14">
            <a:extLst>
              <a:ext uri="{FF2B5EF4-FFF2-40B4-BE49-F238E27FC236}">
                <a16:creationId xmlns:a16="http://schemas.microsoft.com/office/drawing/2014/main" id="{7B5F9AFE-5544-F3CC-B4E2-6BF8952F755F}"/>
              </a:ext>
            </a:extLst>
          </p:cNvPr>
          <p:cNvSpPr/>
          <p:nvPr/>
        </p:nvSpPr>
        <p:spPr>
          <a:xfrm rot="5400000">
            <a:off x="6071572" y="3782087"/>
            <a:ext cx="1410159"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Rua Vieira de Marais</a:t>
            </a:r>
          </a:p>
        </p:txBody>
      </p:sp>
      <p:sp>
        <p:nvSpPr>
          <p:cNvPr id="16" name="Retângulo 15">
            <a:extLst>
              <a:ext uri="{FF2B5EF4-FFF2-40B4-BE49-F238E27FC236}">
                <a16:creationId xmlns:a16="http://schemas.microsoft.com/office/drawing/2014/main" id="{034F603C-A339-2220-FAAA-6D03F749C98F}"/>
              </a:ext>
            </a:extLst>
          </p:cNvPr>
          <p:cNvSpPr/>
          <p:nvPr/>
        </p:nvSpPr>
        <p:spPr>
          <a:xfrm>
            <a:off x="3731853" y="1370716"/>
            <a:ext cx="1419448"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Av. Ver. José Diniz</a:t>
            </a:r>
          </a:p>
        </p:txBody>
      </p:sp>
      <p:pic>
        <p:nvPicPr>
          <p:cNvPr id="17" name="Imagem 16">
            <a:extLst>
              <a:ext uri="{FF2B5EF4-FFF2-40B4-BE49-F238E27FC236}">
                <a16:creationId xmlns:a16="http://schemas.microsoft.com/office/drawing/2014/main" id="{8F3E6D0E-ED09-9B5F-67FC-47170CD93B9E}"/>
              </a:ext>
            </a:extLst>
          </p:cNvPr>
          <p:cNvPicPr>
            <a:picLocks noChangeAspect="1"/>
          </p:cNvPicPr>
          <p:nvPr/>
        </p:nvPicPr>
        <p:blipFill>
          <a:blip r:embed="rId4"/>
          <a:stretch>
            <a:fillRect/>
          </a:stretch>
        </p:blipFill>
        <p:spPr>
          <a:xfrm>
            <a:off x="8842083" y="1541107"/>
            <a:ext cx="1896617" cy="4479675"/>
          </a:xfrm>
          <a:prstGeom prst="rect">
            <a:avLst/>
          </a:prstGeom>
        </p:spPr>
      </p:pic>
      <p:sp>
        <p:nvSpPr>
          <p:cNvPr id="19" name="Retângulo 18">
            <a:extLst>
              <a:ext uri="{FF2B5EF4-FFF2-40B4-BE49-F238E27FC236}">
                <a16:creationId xmlns:a16="http://schemas.microsoft.com/office/drawing/2014/main" id="{076AC7D2-E497-2F98-A901-5161AC7C93A2}"/>
              </a:ext>
            </a:extLst>
          </p:cNvPr>
          <p:cNvSpPr/>
          <p:nvPr/>
        </p:nvSpPr>
        <p:spPr>
          <a:xfrm>
            <a:off x="9023406" y="4296105"/>
            <a:ext cx="1698625" cy="150020"/>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298012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253FD-F5DD-899A-7E58-DC2FCA08BE8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4E038ED-97B2-02D6-BC9A-8C072287CBD9}"/>
              </a:ext>
            </a:extLst>
          </p:cNvPr>
          <p:cNvSpPr>
            <a:spLocks noGrp="1"/>
          </p:cNvSpPr>
          <p:nvPr>
            <p:ph type="title"/>
          </p:nvPr>
        </p:nvSpPr>
        <p:spPr/>
        <p:txBody>
          <a:bodyPr/>
          <a:lstStyle/>
          <a:p>
            <a:r>
              <a:rPr lang="pt-BR" sz="2800" dirty="0"/>
              <a:t>Edifício Viva!</a:t>
            </a:r>
          </a:p>
        </p:txBody>
      </p:sp>
      <p:sp>
        <p:nvSpPr>
          <p:cNvPr id="3" name="Espaço Reservado para Texto 2">
            <a:extLst>
              <a:ext uri="{FF2B5EF4-FFF2-40B4-BE49-F238E27FC236}">
                <a16:creationId xmlns:a16="http://schemas.microsoft.com/office/drawing/2014/main" id="{A452A5C9-84E5-668F-AA7B-03115BDD12C9}"/>
              </a:ext>
            </a:extLst>
          </p:cNvPr>
          <p:cNvSpPr>
            <a:spLocks noGrp="1"/>
          </p:cNvSpPr>
          <p:nvPr>
            <p:ph type="body" sz="quarter" idx="13"/>
          </p:nvPr>
        </p:nvSpPr>
        <p:spPr/>
        <p:txBody>
          <a:bodyPr/>
          <a:lstStyle/>
          <a:p>
            <a:r>
              <a:rPr lang="pt-BR" dirty="0"/>
              <a:t>Bloco B – 8º Pavimento</a:t>
            </a:r>
          </a:p>
        </p:txBody>
      </p:sp>
      <p:sp>
        <p:nvSpPr>
          <p:cNvPr id="5" name="Espaço Reservado para Número de Slide 4">
            <a:extLst>
              <a:ext uri="{FF2B5EF4-FFF2-40B4-BE49-F238E27FC236}">
                <a16:creationId xmlns:a16="http://schemas.microsoft.com/office/drawing/2014/main" id="{406268BF-8A5E-F325-881E-982B8ED59FC5}"/>
              </a:ext>
            </a:extLst>
          </p:cNvPr>
          <p:cNvSpPr>
            <a:spLocks noGrp="1"/>
          </p:cNvSpPr>
          <p:nvPr>
            <p:ph type="sldNum" sz="quarter" idx="12"/>
          </p:nvPr>
        </p:nvSpPr>
        <p:spPr/>
        <p:txBody>
          <a:bodyPr/>
          <a:lstStyle/>
          <a:p>
            <a:fld id="{DE722AC3-0E23-4427-96D8-5C57E3B77A45}" type="slidenum">
              <a:rPr lang="pt-BR" smtClean="0"/>
              <a:pPr/>
              <a:t>17</a:t>
            </a:fld>
            <a:endParaRPr lang="pt-BR" dirty="0"/>
          </a:p>
        </p:txBody>
      </p:sp>
      <p:pic>
        <p:nvPicPr>
          <p:cNvPr id="4" name="Imagem 3">
            <a:extLst>
              <a:ext uri="{FF2B5EF4-FFF2-40B4-BE49-F238E27FC236}">
                <a16:creationId xmlns:a16="http://schemas.microsoft.com/office/drawing/2014/main" id="{D553BE7D-A707-9507-4147-8182CB122224}"/>
              </a:ext>
            </a:extLst>
          </p:cNvPr>
          <p:cNvPicPr>
            <a:picLocks noChangeAspect="1"/>
          </p:cNvPicPr>
          <p:nvPr/>
        </p:nvPicPr>
        <p:blipFill>
          <a:blip r:embed="rId3"/>
          <a:srcRect/>
          <a:stretch>
            <a:fillRect/>
          </a:stretch>
        </p:blipFill>
        <p:spPr>
          <a:xfrm>
            <a:off x="2283307" y="1690410"/>
            <a:ext cx="4316539" cy="4421943"/>
          </a:xfrm>
          <a:prstGeom prst="rect">
            <a:avLst/>
          </a:prstGeom>
        </p:spPr>
      </p:pic>
      <p:sp>
        <p:nvSpPr>
          <p:cNvPr id="6" name="Espaço Reservado para Texto 3">
            <a:extLst>
              <a:ext uri="{FF2B5EF4-FFF2-40B4-BE49-F238E27FC236}">
                <a16:creationId xmlns:a16="http://schemas.microsoft.com/office/drawing/2014/main" id="{8F0C59CB-72CB-8710-EC5A-99B7E7C2BA40}"/>
              </a:ext>
            </a:extLst>
          </p:cNvPr>
          <p:cNvSpPr txBox="1">
            <a:spLocks/>
          </p:cNvSpPr>
          <p:nvPr/>
        </p:nvSpPr>
        <p:spPr>
          <a:xfrm>
            <a:off x="879213" y="1378400"/>
            <a:ext cx="10734903" cy="1693274"/>
          </a:xfrm>
          <a:prstGeom prst="rect">
            <a:avLst/>
          </a:prstGeom>
        </p:spPr>
        <p:txBody>
          <a:bodyPr lIns="0" tIns="0" rIns="0" bIns="0"/>
          <a:lstStyle>
            <a:defPPr>
              <a:defRPr lang="pt-BR"/>
            </a:defPPr>
            <a:lvl1pPr marL="6985" indent="-6985" algn="just">
              <a:lnSpc>
                <a:spcPct val="100000"/>
              </a:lnSpc>
              <a:spcBef>
                <a:spcPts val="1000"/>
              </a:spcBef>
              <a:spcAft>
                <a:spcPts val="600"/>
              </a:spcAft>
              <a:buFont typeface="Arial" panose="020B0604020202020204" pitchFamily="34" charset="0"/>
              <a:buNone/>
              <a:tabLst>
                <a:tab pos="711200" algn="l"/>
                <a:tab pos="6871335" algn="l"/>
              </a:tabLst>
              <a:defRPr sz="1600">
                <a:solidFill>
                  <a:schemeClr val="tx1">
                    <a:lumMod val="75000"/>
                    <a:lumOff val="25000"/>
                  </a:schemeClr>
                </a:solidFill>
                <a:latin typeface="Compasse Light" panose="020B0506020203040204" pitchFamily="34" charset="0"/>
              </a:defRPr>
            </a:lvl1pPr>
            <a:lvl2pPr marL="6858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2pPr>
            <a:lvl3pPr marL="11430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3pPr>
            <a:lvl4pPr marL="16002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4pPr>
            <a:lvl5pPr marL="20574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pt-BR" dirty="0"/>
          </a:p>
        </p:txBody>
      </p:sp>
      <p:sp>
        <p:nvSpPr>
          <p:cNvPr id="7" name="Retângulo 6">
            <a:extLst>
              <a:ext uri="{FF2B5EF4-FFF2-40B4-BE49-F238E27FC236}">
                <a16:creationId xmlns:a16="http://schemas.microsoft.com/office/drawing/2014/main" id="{95E3AA6D-3557-F5CE-7D27-34855A10D1D2}"/>
              </a:ext>
            </a:extLst>
          </p:cNvPr>
          <p:cNvSpPr/>
          <p:nvPr/>
        </p:nvSpPr>
        <p:spPr>
          <a:xfrm rot="5400000">
            <a:off x="6071572" y="3782087"/>
            <a:ext cx="1410159"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Rua Vieira de Marais</a:t>
            </a:r>
          </a:p>
        </p:txBody>
      </p:sp>
      <p:sp>
        <p:nvSpPr>
          <p:cNvPr id="8" name="Retângulo 7">
            <a:extLst>
              <a:ext uri="{FF2B5EF4-FFF2-40B4-BE49-F238E27FC236}">
                <a16:creationId xmlns:a16="http://schemas.microsoft.com/office/drawing/2014/main" id="{D7F629AC-0F6A-D0D1-05B3-75003E7E453A}"/>
              </a:ext>
            </a:extLst>
          </p:cNvPr>
          <p:cNvSpPr/>
          <p:nvPr/>
        </p:nvSpPr>
        <p:spPr>
          <a:xfrm>
            <a:off x="3731853" y="1370716"/>
            <a:ext cx="1419448"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Av. Ver. José Diniz</a:t>
            </a:r>
          </a:p>
        </p:txBody>
      </p:sp>
      <p:pic>
        <p:nvPicPr>
          <p:cNvPr id="9" name="Imagem 8">
            <a:extLst>
              <a:ext uri="{FF2B5EF4-FFF2-40B4-BE49-F238E27FC236}">
                <a16:creationId xmlns:a16="http://schemas.microsoft.com/office/drawing/2014/main" id="{517328BF-FE61-5BAD-2D88-19C9C8F79618}"/>
              </a:ext>
            </a:extLst>
          </p:cNvPr>
          <p:cNvPicPr>
            <a:picLocks noChangeAspect="1"/>
          </p:cNvPicPr>
          <p:nvPr/>
        </p:nvPicPr>
        <p:blipFill>
          <a:blip r:embed="rId4"/>
          <a:stretch>
            <a:fillRect/>
          </a:stretch>
        </p:blipFill>
        <p:spPr>
          <a:xfrm>
            <a:off x="8842083" y="1541107"/>
            <a:ext cx="1896617" cy="4479675"/>
          </a:xfrm>
          <a:prstGeom prst="rect">
            <a:avLst/>
          </a:prstGeom>
        </p:spPr>
      </p:pic>
      <p:sp>
        <p:nvSpPr>
          <p:cNvPr id="10" name="Retângulo 9">
            <a:extLst>
              <a:ext uri="{FF2B5EF4-FFF2-40B4-BE49-F238E27FC236}">
                <a16:creationId xmlns:a16="http://schemas.microsoft.com/office/drawing/2014/main" id="{698FE02E-9E9C-8607-4EF8-76CAB158EF65}"/>
              </a:ext>
            </a:extLst>
          </p:cNvPr>
          <p:cNvSpPr/>
          <p:nvPr/>
        </p:nvSpPr>
        <p:spPr>
          <a:xfrm>
            <a:off x="9023405" y="4086336"/>
            <a:ext cx="1698625" cy="150020"/>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214130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B08DE-0A97-7F2F-DD04-A281DB8D54B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9B24CDC-95E7-61AC-6AFB-4322AB03F0DB}"/>
              </a:ext>
            </a:extLst>
          </p:cNvPr>
          <p:cNvSpPr>
            <a:spLocks noGrp="1"/>
          </p:cNvSpPr>
          <p:nvPr>
            <p:ph type="title"/>
          </p:nvPr>
        </p:nvSpPr>
        <p:spPr/>
        <p:txBody>
          <a:bodyPr/>
          <a:lstStyle/>
          <a:p>
            <a:r>
              <a:rPr lang="pt-BR" sz="2800" dirty="0"/>
              <a:t>Edifício Viva!</a:t>
            </a:r>
          </a:p>
        </p:txBody>
      </p:sp>
      <p:sp>
        <p:nvSpPr>
          <p:cNvPr id="3" name="Espaço Reservado para Texto 2">
            <a:extLst>
              <a:ext uri="{FF2B5EF4-FFF2-40B4-BE49-F238E27FC236}">
                <a16:creationId xmlns:a16="http://schemas.microsoft.com/office/drawing/2014/main" id="{B3E836BA-AF5F-221F-384F-1FAB378E8F22}"/>
              </a:ext>
            </a:extLst>
          </p:cNvPr>
          <p:cNvSpPr>
            <a:spLocks noGrp="1"/>
          </p:cNvSpPr>
          <p:nvPr>
            <p:ph type="body" sz="quarter" idx="13"/>
          </p:nvPr>
        </p:nvSpPr>
        <p:spPr/>
        <p:txBody>
          <a:bodyPr/>
          <a:lstStyle/>
          <a:p>
            <a:r>
              <a:rPr lang="pt-BR" dirty="0"/>
              <a:t>Cobertura</a:t>
            </a:r>
          </a:p>
        </p:txBody>
      </p:sp>
      <p:sp>
        <p:nvSpPr>
          <p:cNvPr id="5" name="Espaço Reservado para Número de Slide 4">
            <a:extLst>
              <a:ext uri="{FF2B5EF4-FFF2-40B4-BE49-F238E27FC236}">
                <a16:creationId xmlns:a16="http://schemas.microsoft.com/office/drawing/2014/main" id="{525EB79C-B348-E6AF-82AD-5D26A3F06911}"/>
              </a:ext>
            </a:extLst>
          </p:cNvPr>
          <p:cNvSpPr>
            <a:spLocks noGrp="1"/>
          </p:cNvSpPr>
          <p:nvPr>
            <p:ph type="sldNum" sz="quarter" idx="12"/>
          </p:nvPr>
        </p:nvSpPr>
        <p:spPr/>
        <p:txBody>
          <a:bodyPr/>
          <a:lstStyle/>
          <a:p>
            <a:fld id="{DE722AC3-0E23-4427-96D8-5C57E3B77A45}" type="slidenum">
              <a:rPr lang="pt-BR" smtClean="0"/>
              <a:pPr/>
              <a:t>18</a:t>
            </a:fld>
            <a:endParaRPr lang="pt-BR" dirty="0"/>
          </a:p>
        </p:txBody>
      </p:sp>
      <p:pic>
        <p:nvPicPr>
          <p:cNvPr id="4" name="Imagem 3">
            <a:extLst>
              <a:ext uri="{FF2B5EF4-FFF2-40B4-BE49-F238E27FC236}">
                <a16:creationId xmlns:a16="http://schemas.microsoft.com/office/drawing/2014/main" id="{044AE95E-BE72-2779-6BF6-2B1203C285C2}"/>
              </a:ext>
            </a:extLst>
          </p:cNvPr>
          <p:cNvPicPr>
            <a:picLocks noChangeAspect="1"/>
          </p:cNvPicPr>
          <p:nvPr/>
        </p:nvPicPr>
        <p:blipFill>
          <a:blip r:embed="rId3"/>
          <a:stretch>
            <a:fillRect/>
          </a:stretch>
        </p:blipFill>
        <p:spPr>
          <a:xfrm>
            <a:off x="2285592" y="1687136"/>
            <a:ext cx="4314252" cy="4425215"/>
          </a:xfrm>
          <a:prstGeom prst="rect">
            <a:avLst/>
          </a:prstGeom>
        </p:spPr>
      </p:pic>
      <p:sp>
        <p:nvSpPr>
          <p:cNvPr id="6" name="Espaço Reservado para Texto 3">
            <a:extLst>
              <a:ext uri="{FF2B5EF4-FFF2-40B4-BE49-F238E27FC236}">
                <a16:creationId xmlns:a16="http://schemas.microsoft.com/office/drawing/2014/main" id="{32545B73-8F17-0C56-27F9-5F43E96C65D7}"/>
              </a:ext>
            </a:extLst>
          </p:cNvPr>
          <p:cNvSpPr txBox="1">
            <a:spLocks/>
          </p:cNvSpPr>
          <p:nvPr/>
        </p:nvSpPr>
        <p:spPr>
          <a:xfrm>
            <a:off x="879213" y="1378400"/>
            <a:ext cx="10734903" cy="1693274"/>
          </a:xfrm>
          <a:prstGeom prst="rect">
            <a:avLst/>
          </a:prstGeom>
        </p:spPr>
        <p:txBody>
          <a:bodyPr lIns="0" tIns="0" rIns="0" bIns="0"/>
          <a:lstStyle>
            <a:defPPr>
              <a:defRPr lang="pt-BR"/>
            </a:defPPr>
            <a:lvl1pPr marL="6985" indent="-6985" algn="just">
              <a:lnSpc>
                <a:spcPct val="100000"/>
              </a:lnSpc>
              <a:spcBef>
                <a:spcPts val="1000"/>
              </a:spcBef>
              <a:spcAft>
                <a:spcPts val="600"/>
              </a:spcAft>
              <a:buFont typeface="Arial" panose="020B0604020202020204" pitchFamily="34" charset="0"/>
              <a:buNone/>
              <a:tabLst>
                <a:tab pos="711200" algn="l"/>
                <a:tab pos="6871335" algn="l"/>
              </a:tabLst>
              <a:defRPr sz="1600">
                <a:solidFill>
                  <a:schemeClr val="tx1">
                    <a:lumMod val="75000"/>
                    <a:lumOff val="25000"/>
                  </a:schemeClr>
                </a:solidFill>
                <a:latin typeface="Compasse Light" panose="020B0506020203040204" pitchFamily="34" charset="0"/>
              </a:defRPr>
            </a:lvl1pPr>
            <a:lvl2pPr marL="6858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2pPr>
            <a:lvl3pPr marL="11430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3pPr>
            <a:lvl4pPr marL="16002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4pPr>
            <a:lvl5pPr marL="2057400" indent="-228600">
              <a:lnSpc>
                <a:spcPct val="90000"/>
              </a:lnSpc>
              <a:spcBef>
                <a:spcPts val="500"/>
              </a:spcBef>
              <a:buFont typeface="Arial" panose="020B0604020202020204" pitchFamily="34" charset="0"/>
              <a:buChar char="•"/>
              <a:defRPr sz="1100">
                <a:solidFill>
                  <a:schemeClr val="tx1">
                    <a:lumMod val="75000"/>
                    <a:lumOff val="25000"/>
                  </a:schemeClr>
                </a:solidFill>
                <a:latin typeface="Compasse Light" panose="020B0506020203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pt-BR" dirty="0"/>
          </a:p>
        </p:txBody>
      </p:sp>
      <p:sp>
        <p:nvSpPr>
          <p:cNvPr id="7" name="Retângulo 6">
            <a:extLst>
              <a:ext uri="{FF2B5EF4-FFF2-40B4-BE49-F238E27FC236}">
                <a16:creationId xmlns:a16="http://schemas.microsoft.com/office/drawing/2014/main" id="{A9776D9F-B0F0-C46D-8928-326A381B9B83}"/>
              </a:ext>
            </a:extLst>
          </p:cNvPr>
          <p:cNvSpPr/>
          <p:nvPr/>
        </p:nvSpPr>
        <p:spPr>
          <a:xfrm rot="5400000">
            <a:off x="6071572" y="3782087"/>
            <a:ext cx="1410159"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Rua Vieira de Marais</a:t>
            </a:r>
          </a:p>
        </p:txBody>
      </p:sp>
      <p:sp>
        <p:nvSpPr>
          <p:cNvPr id="8" name="Retângulo 7">
            <a:extLst>
              <a:ext uri="{FF2B5EF4-FFF2-40B4-BE49-F238E27FC236}">
                <a16:creationId xmlns:a16="http://schemas.microsoft.com/office/drawing/2014/main" id="{080C58A3-7635-C9AA-F505-86BDBD1D9E8C}"/>
              </a:ext>
            </a:extLst>
          </p:cNvPr>
          <p:cNvSpPr/>
          <p:nvPr/>
        </p:nvSpPr>
        <p:spPr>
          <a:xfrm>
            <a:off x="3731853" y="1370716"/>
            <a:ext cx="1419448" cy="246221"/>
          </a:xfrm>
          <a:prstGeom prst="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marL="0" indent="0" algn="ctr">
              <a:lnSpc>
                <a:spcPct val="100000"/>
              </a:lnSpc>
              <a:spcBef>
                <a:spcPts val="0"/>
              </a:spcBef>
              <a:spcAft>
                <a:spcPts val="0"/>
              </a:spcAft>
              <a:buNone/>
            </a:pPr>
            <a:r>
              <a:rPr lang="pt-BR" sz="1000" dirty="0">
                <a:solidFill>
                  <a:schemeClr val="bg1">
                    <a:lumMod val="50000"/>
                  </a:schemeClr>
                </a:solidFill>
                <a:latin typeface="Helvetica Now Display" panose="020B0504030202020204" pitchFamily="34" charset="0"/>
                <a:cs typeface="Helvetica Now Display" panose="020B0504030202020204" pitchFamily="34" charset="0"/>
              </a:rPr>
              <a:t>Av. Ver. José Diniz</a:t>
            </a:r>
          </a:p>
        </p:txBody>
      </p:sp>
      <p:pic>
        <p:nvPicPr>
          <p:cNvPr id="9" name="Imagem 8">
            <a:extLst>
              <a:ext uri="{FF2B5EF4-FFF2-40B4-BE49-F238E27FC236}">
                <a16:creationId xmlns:a16="http://schemas.microsoft.com/office/drawing/2014/main" id="{C665D2DA-E128-CA82-56C9-09EE4D675638}"/>
              </a:ext>
            </a:extLst>
          </p:cNvPr>
          <p:cNvPicPr>
            <a:picLocks noChangeAspect="1"/>
          </p:cNvPicPr>
          <p:nvPr/>
        </p:nvPicPr>
        <p:blipFill>
          <a:blip r:embed="rId4"/>
          <a:stretch>
            <a:fillRect/>
          </a:stretch>
        </p:blipFill>
        <p:spPr>
          <a:xfrm>
            <a:off x="8842083" y="1541107"/>
            <a:ext cx="1896617" cy="4479675"/>
          </a:xfrm>
          <a:prstGeom prst="rect">
            <a:avLst/>
          </a:prstGeom>
        </p:spPr>
      </p:pic>
      <p:sp>
        <p:nvSpPr>
          <p:cNvPr id="10" name="Retângulo 9">
            <a:extLst>
              <a:ext uri="{FF2B5EF4-FFF2-40B4-BE49-F238E27FC236}">
                <a16:creationId xmlns:a16="http://schemas.microsoft.com/office/drawing/2014/main" id="{0465619F-EFC3-5B93-E1E3-715A3EE63B6A}"/>
              </a:ext>
            </a:extLst>
          </p:cNvPr>
          <p:cNvSpPr/>
          <p:nvPr/>
        </p:nvSpPr>
        <p:spPr>
          <a:xfrm>
            <a:off x="9021025" y="1616938"/>
            <a:ext cx="1698625" cy="335687"/>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2456425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E0CA9-6A28-9944-ABAF-482813EB541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4CD243F-C46E-0F1A-B314-ED890ACDE8E4}"/>
              </a:ext>
            </a:extLst>
          </p:cNvPr>
          <p:cNvSpPr>
            <a:spLocks noGrp="1"/>
          </p:cNvSpPr>
          <p:nvPr>
            <p:ph type="title"/>
          </p:nvPr>
        </p:nvSpPr>
        <p:spPr/>
        <p:txBody>
          <a:bodyPr/>
          <a:lstStyle/>
          <a:p>
            <a:r>
              <a:rPr lang="pt-BR" sz="2800" dirty="0"/>
              <a:t>Edifício Viva!</a:t>
            </a:r>
          </a:p>
        </p:txBody>
      </p:sp>
      <p:sp>
        <p:nvSpPr>
          <p:cNvPr id="3" name="Espaço Reservado para Texto 2">
            <a:extLst>
              <a:ext uri="{FF2B5EF4-FFF2-40B4-BE49-F238E27FC236}">
                <a16:creationId xmlns:a16="http://schemas.microsoft.com/office/drawing/2014/main" id="{DB5AFCFA-8BCE-856D-82E1-EB020E304A2A}"/>
              </a:ext>
            </a:extLst>
          </p:cNvPr>
          <p:cNvSpPr>
            <a:spLocks noGrp="1"/>
          </p:cNvSpPr>
          <p:nvPr>
            <p:ph type="body" sz="quarter" idx="13"/>
          </p:nvPr>
        </p:nvSpPr>
        <p:spPr/>
        <p:txBody>
          <a:bodyPr/>
          <a:lstStyle/>
          <a:p>
            <a:r>
              <a:rPr lang="pt-BR" dirty="0"/>
              <a:t>Renderização Arquitetônica – Pavimento </a:t>
            </a:r>
          </a:p>
        </p:txBody>
      </p:sp>
      <p:sp>
        <p:nvSpPr>
          <p:cNvPr id="5" name="Espaço Reservado para Número de Slide 4">
            <a:extLst>
              <a:ext uri="{FF2B5EF4-FFF2-40B4-BE49-F238E27FC236}">
                <a16:creationId xmlns:a16="http://schemas.microsoft.com/office/drawing/2014/main" id="{921886D4-08FE-CF62-8426-3BBEB5D0F0D4}"/>
              </a:ext>
            </a:extLst>
          </p:cNvPr>
          <p:cNvSpPr>
            <a:spLocks noGrp="1"/>
          </p:cNvSpPr>
          <p:nvPr>
            <p:ph type="sldNum" sz="quarter" idx="12"/>
          </p:nvPr>
        </p:nvSpPr>
        <p:spPr/>
        <p:txBody>
          <a:bodyPr/>
          <a:lstStyle/>
          <a:p>
            <a:fld id="{DE722AC3-0E23-4427-96D8-5C57E3B77A45}" type="slidenum">
              <a:rPr lang="pt-BR" smtClean="0"/>
              <a:pPr/>
              <a:t>19</a:t>
            </a:fld>
            <a:endParaRPr lang="pt-BR" dirty="0"/>
          </a:p>
        </p:txBody>
      </p:sp>
      <p:sp>
        <p:nvSpPr>
          <p:cNvPr id="12" name="CaixaDeTexto 120">
            <a:extLst>
              <a:ext uri="{FF2B5EF4-FFF2-40B4-BE49-F238E27FC236}">
                <a16:creationId xmlns:a16="http://schemas.microsoft.com/office/drawing/2014/main" id="{F6E2AFFA-D6C3-7E1A-6CF4-6431B7F4B806}"/>
              </a:ext>
            </a:extLst>
          </p:cNvPr>
          <p:cNvSpPr txBox="1"/>
          <p:nvPr/>
        </p:nvSpPr>
        <p:spPr>
          <a:xfrm>
            <a:off x="495036" y="6483485"/>
            <a:ext cx="849913" cy="246221"/>
          </a:xfrm>
          <a:prstGeom prst="rect">
            <a:avLst/>
          </a:prstGeom>
          <a:noFill/>
        </p:spPr>
        <p:txBody>
          <a:bodyPr wrap="none" rtlCol="0">
            <a:spAutoFit/>
          </a:bodyPr>
          <a:lstStyle/>
          <a:p>
            <a:r>
              <a:rPr lang="pt-BR" sz="1000" dirty="0">
                <a:solidFill>
                  <a:schemeClr val="tx1">
                    <a:lumMod val="65000"/>
                    <a:lumOff val="35000"/>
                  </a:schemeClr>
                </a:solidFill>
                <a:latin typeface="Compasse Thin" panose="020B0306020203040204" pitchFamily="34" charset="0"/>
              </a:rPr>
              <a:t>Fonte: CBRE</a:t>
            </a:r>
          </a:p>
        </p:txBody>
      </p:sp>
      <p:pic>
        <p:nvPicPr>
          <p:cNvPr id="4" name="Imagem 3">
            <a:extLst>
              <a:ext uri="{FF2B5EF4-FFF2-40B4-BE49-F238E27FC236}">
                <a16:creationId xmlns:a16="http://schemas.microsoft.com/office/drawing/2014/main" id="{0FA01547-C566-C70E-86F8-991FBF147F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809" y="1391484"/>
            <a:ext cx="9446646" cy="4723324"/>
          </a:xfrm>
          <a:prstGeom prst="rect">
            <a:avLst/>
          </a:prstGeom>
        </p:spPr>
      </p:pic>
    </p:spTree>
    <p:extLst>
      <p:ext uri="{BB962C8B-B14F-4D97-AF65-F5344CB8AC3E}">
        <p14:creationId xmlns:p14="http://schemas.microsoft.com/office/powerpoint/2010/main" val="1902396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DC534-B862-C00D-37AF-4FBF4EF57506}"/>
            </a:ext>
          </a:extLst>
        </p:cNvPr>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F339555B-4014-52B7-3EED-2DC8933E50E4}"/>
              </a:ext>
            </a:extLst>
          </p:cNvPr>
          <p:cNvSpPr>
            <a:spLocks noGrp="1"/>
          </p:cNvSpPr>
          <p:nvPr>
            <p:ph type="sldNum" sz="quarter" idx="4294967295"/>
          </p:nvPr>
        </p:nvSpPr>
        <p:spPr>
          <a:xfrm>
            <a:off x="11734800" y="6319838"/>
            <a:ext cx="457200" cy="365125"/>
          </a:xfrm>
          <a:prstGeom prst="rect">
            <a:avLst/>
          </a:prstGeom>
          <a:noFill/>
        </p:spPr>
        <p:txBody>
          <a:bodyPr/>
          <a:lstStyle/>
          <a:p>
            <a:fld id="{DE722AC3-0E23-4427-96D8-5C57E3B77A45}" type="slidenum">
              <a:rPr lang="pt-BR" smtClean="0">
                <a:noFill/>
              </a:rPr>
              <a:pPr/>
              <a:t>2</a:t>
            </a:fld>
            <a:endParaRPr lang="pt-BR" dirty="0">
              <a:noFill/>
            </a:endParaRPr>
          </a:p>
        </p:txBody>
      </p:sp>
      <p:grpSp>
        <p:nvGrpSpPr>
          <p:cNvPr id="7" name="Agrupar 6">
            <a:extLst>
              <a:ext uri="{FF2B5EF4-FFF2-40B4-BE49-F238E27FC236}">
                <a16:creationId xmlns:a16="http://schemas.microsoft.com/office/drawing/2014/main" id="{EDE50A26-4CD8-F2B5-3CAE-C79D5EFE0F0D}"/>
              </a:ext>
            </a:extLst>
          </p:cNvPr>
          <p:cNvGrpSpPr/>
          <p:nvPr/>
        </p:nvGrpSpPr>
        <p:grpSpPr>
          <a:xfrm>
            <a:off x="887353" y="1665830"/>
            <a:ext cx="2844000" cy="1260000"/>
            <a:chOff x="887353" y="1665830"/>
            <a:chExt cx="2844000" cy="1260000"/>
          </a:xfrm>
        </p:grpSpPr>
        <p:sp>
          <p:nvSpPr>
            <p:cNvPr id="11" name="Retângulo 10">
              <a:extLst>
                <a:ext uri="{FF2B5EF4-FFF2-40B4-BE49-F238E27FC236}">
                  <a16:creationId xmlns:a16="http://schemas.microsoft.com/office/drawing/2014/main" id="{B4BFCC5E-02AB-676E-5E2D-79F3C9F59782}"/>
                </a:ext>
              </a:extLst>
            </p:cNvPr>
            <p:cNvSpPr/>
            <p:nvPr/>
          </p:nvSpPr>
          <p:spPr>
            <a:xfrm>
              <a:off x="967327" y="1990242"/>
              <a:ext cx="665689" cy="665689"/>
            </a:xfrm>
            <a:prstGeom prst="rect">
              <a:avLst/>
            </a:prstGeom>
            <a:noFill/>
            <a:ln>
              <a:solidFill>
                <a:srgbClr val="0A42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2FE1CA38-35C0-FD74-C39D-E3C558648CF7}"/>
                </a:ext>
              </a:extLst>
            </p:cNvPr>
            <p:cNvSpPr/>
            <p:nvPr/>
          </p:nvSpPr>
          <p:spPr>
            <a:xfrm>
              <a:off x="887353" y="1665830"/>
              <a:ext cx="2844000" cy="1260000"/>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 name="Retângulo 9">
              <a:extLst>
                <a:ext uri="{FF2B5EF4-FFF2-40B4-BE49-F238E27FC236}">
                  <a16:creationId xmlns:a16="http://schemas.microsoft.com/office/drawing/2014/main" id="{0176E01D-492F-90F9-EBDF-56092AC12551}"/>
                </a:ext>
              </a:extLst>
            </p:cNvPr>
            <p:cNvSpPr/>
            <p:nvPr/>
          </p:nvSpPr>
          <p:spPr>
            <a:xfrm>
              <a:off x="887353" y="1910269"/>
              <a:ext cx="665689" cy="665689"/>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0" name="CaixaDeTexto 59">
              <a:extLst>
                <a:ext uri="{FF2B5EF4-FFF2-40B4-BE49-F238E27FC236}">
                  <a16:creationId xmlns:a16="http://schemas.microsoft.com/office/drawing/2014/main" id="{632A324B-0E44-7385-D238-3EB9AFFDDAA3}"/>
                </a:ext>
              </a:extLst>
            </p:cNvPr>
            <p:cNvSpPr txBox="1"/>
            <p:nvPr/>
          </p:nvSpPr>
          <p:spPr>
            <a:xfrm>
              <a:off x="1676764" y="1862118"/>
              <a:ext cx="1767855" cy="892552"/>
            </a:xfrm>
            <a:prstGeom prst="rect">
              <a:avLst/>
            </a:prstGeom>
            <a:noFill/>
          </p:spPr>
          <p:txBody>
            <a:bodyPr wrap="square">
              <a:spAutoFit/>
            </a:bodyPr>
            <a:lstStyle/>
            <a:p>
              <a:pPr marL="6985" indent="-6985">
                <a:spcBef>
                  <a:spcPts val="600"/>
                </a:spcBef>
                <a:spcAft>
                  <a:spcPts val="600"/>
                </a:spcAft>
                <a:tabLst>
                  <a:tab pos="711200" algn="l"/>
                  <a:tab pos="6871335" algn="l"/>
                </a:tabLst>
              </a:pPr>
              <a:r>
                <a:rPr lang="pt-BR" sz="1300" dirty="0">
                  <a:solidFill>
                    <a:schemeClr val="bg2">
                      <a:lumMod val="25000"/>
                    </a:schemeClr>
                  </a:solidFill>
                  <a:latin typeface="Compasse Light" panose="020B0506020203040204" pitchFamily="34" charset="0"/>
                  <a:cs typeface="Times New Roman" panose="02020603050405020304" pitchFamily="18" charset="0"/>
                </a:rPr>
                <a:t>Edifício Triple A localizado próximo ao Aeroporto de Congonhas.</a:t>
              </a:r>
            </a:p>
          </p:txBody>
        </p:sp>
        <p:pic>
          <p:nvPicPr>
            <p:cNvPr id="66" name="Gráfico 65" descr="Edifício estrutura de tópicos">
              <a:extLst>
                <a:ext uri="{FF2B5EF4-FFF2-40B4-BE49-F238E27FC236}">
                  <a16:creationId xmlns:a16="http://schemas.microsoft.com/office/drawing/2014/main" id="{1F873DA8-FB6D-B28B-EFD0-90798F3A25C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30993" y="1954028"/>
              <a:ext cx="576663" cy="576663"/>
            </a:xfrm>
            <a:prstGeom prst="rect">
              <a:avLst/>
            </a:prstGeom>
          </p:spPr>
        </p:pic>
      </p:grpSp>
      <p:grpSp>
        <p:nvGrpSpPr>
          <p:cNvPr id="12" name="Agrupar 11">
            <a:extLst>
              <a:ext uri="{FF2B5EF4-FFF2-40B4-BE49-F238E27FC236}">
                <a16:creationId xmlns:a16="http://schemas.microsoft.com/office/drawing/2014/main" id="{8839FD0D-2CDE-A5C7-F8F0-F9A9F801A55B}"/>
              </a:ext>
            </a:extLst>
          </p:cNvPr>
          <p:cNvGrpSpPr/>
          <p:nvPr/>
        </p:nvGrpSpPr>
        <p:grpSpPr>
          <a:xfrm>
            <a:off x="4018233" y="1665829"/>
            <a:ext cx="2844000" cy="1260000"/>
            <a:chOff x="4018233" y="1665829"/>
            <a:chExt cx="2844000" cy="1260000"/>
          </a:xfrm>
        </p:grpSpPr>
        <p:sp>
          <p:nvSpPr>
            <p:cNvPr id="39" name="Retângulo 38">
              <a:extLst>
                <a:ext uri="{FF2B5EF4-FFF2-40B4-BE49-F238E27FC236}">
                  <a16:creationId xmlns:a16="http://schemas.microsoft.com/office/drawing/2014/main" id="{F0F3492D-7EB9-2E01-05D1-3E2549FE2005}"/>
                </a:ext>
              </a:extLst>
            </p:cNvPr>
            <p:cNvSpPr/>
            <p:nvPr/>
          </p:nvSpPr>
          <p:spPr>
            <a:xfrm>
              <a:off x="4107367" y="1997792"/>
              <a:ext cx="665689" cy="665689"/>
            </a:xfrm>
            <a:prstGeom prst="rect">
              <a:avLst/>
            </a:prstGeom>
            <a:noFill/>
            <a:ln>
              <a:solidFill>
                <a:srgbClr val="0A42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Retângulo 36">
              <a:extLst>
                <a:ext uri="{FF2B5EF4-FFF2-40B4-BE49-F238E27FC236}">
                  <a16:creationId xmlns:a16="http://schemas.microsoft.com/office/drawing/2014/main" id="{F9828D21-CDBB-729B-8CB2-5DF55B36C231}"/>
                </a:ext>
              </a:extLst>
            </p:cNvPr>
            <p:cNvSpPr/>
            <p:nvPr/>
          </p:nvSpPr>
          <p:spPr>
            <a:xfrm>
              <a:off x="4018233" y="1665829"/>
              <a:ext cx="2844000" cy="1260000"/>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Retângulo 37">
              <a:extLst>
                <a:ext uri="{FF2B5EF4-FFF2-40B4-BE49-F238E27FC236}">
                  <a16:creationId xmlns:a16="http://schemas.microsoft.com/office/drawing/2014/main" id="{8B4BFBC4-51CB-5952-E02A-40A19BBED821}"/>
                </a:ext>
              </a:extLst>
            </p:cNvPr>
            <p:cNvSpPr/>
            <p:nvPr/>
          </p:nvSpPr>
          <p:spPr>
            <a:xfrm>
              <a:off x="4027393" y="1917819"/>
              <a:ext cx="665689" cy="665689"/>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1" name="CaixaDeTexto 60">
              <a:extLst>
                <a:ext uri="{FF2B5EF4-FFF2-40B4-BE49-F238E27FC236}">
                  <a16:creationId xmlns:a16="http://schemas.microsoft.com/office/drawing/2014/main" id="{EBEBB4A7-4E02-8F79-182F-49F056E89632}"/>
                </a:ext>
              </a:extLst>
            </p:cNvPr>
            <p:cNvSpPr txBox="1"/>
            <p:nvPr/>
          </p:nvSpPr>
          <p:spPr>
            <a:xfrm>
              <a:off x="4862190" y="1749523"/>
              <a:ext cx="1989607" cy="1092607"/>
            </a:xfrm>
            <a:prstGeom prst="rect">
              <a:avLst/>
            </a:prstGeom>
            <a:noFill/>
          </p:spPr>
          <p:txBody>
            <a:bodyPr wrap="square">
              <a:spAutoFit/>
            </a:bodyPr>
            <a:lstStyle>
              <a:defPPr>
                <a:defRPr lang="pt-BR"/>
              </a:defPPr>
              <a:lvl1pPr marL="6985" indent="-6985">
                <a:spcBef>
                  <a:spcPts val="600"/>
                </a:spcBef>
                <a:spcAft>
                  <a:spcPts val="600"/>
                </a:spcAft>
                <a:tabLst>
                  <a:tab pos="711200" algn="l"/>
                  <a:tab pos="6871335" algn="l"/>
                </a:tabLst>
                <a:defRPr sz="1300">
                  <a:solidFill>
                    <a:schemeClr val="bg2">
                      <a:lumMod val="25000"/>
                    </a:schemeClr>
                  </a:solidFill>
                  <a:latin typeface="Compasse Light" panose="020B0506020203040204" pitchFamily="34" charset="0"/>
                  <a:cs typeface="Times New Roman" panose="02020603050405020304" pitchFamily="18" charset="0"/>
                </a:defRPr>
              </a:lvl1pPr>
            </a:lstStyle>
            <a:p>
              <a:r>
                <a:rPr lang="pt-BR" dirty="0"/>
                <a:t>Localização estratégica, com fácil acesso às avenidas Bandeirantes, Roberto Marinho e Ibirapuera.</a:t>
              </a:r>
            </a:p>
          </p:txBody>
        </p:sp>
        <p:pic>
          <p:nvPicPr>
            <p:cNvPr id="68" name="Gráfico 67" descr="Rota (dois pinos em um caminho) estrutura de tópicos">
              <a:extLst>
                <a:ext uri="{FF2B5EF4-FFF2-40B4-BE49-F238E27FC236}">
                  <a16:creationId xmlns:a16="http://schemas.microsoft.com/office/drawing/2014/main" id="{56470BE9-D182-00D4-7581-74BE5783197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72556" y="1956303"/>
              <a:ext cx="575261" cy="575261"/>
            </a:xfrm>
            <a:prstGeom prst="rect">
              <a:avLst/>
            </a:prstGeom>
          </p:spPr>
        </p:pic>
      </p:grpSp>
      <p:grpSp>
        <p:nvGrpSpPr>
          <p:cNvPr id="13" name="Agrupar 12">
            <a:extLst>
              <a:ext uri="{FF2B5EF4-FFF2-40B4-BE49-F238E27FC236}">
                <a16:creationId xmlns:a16="http://schemas.microsoft.com/office/drawing/2014/main" id="{4E1C746F-19CC-8EC4-0F01-5E1CE847A59A}"/>
              </a:ext>
            </a:extLst>
          </p:cNvPr>
          <p:cNvGrpSpPr/>
          <p:nvPr/>
        </p:nvGrpSpPr>
        <p:grpSpPr>
          <a:xfrm>
            <a:off x="894900" y="3121922"/>
            <a:ext cx="2844000" cy="1260000"/>
            <a:chOff x="894900" y="3121922"/>
            <a:chExt cx="2844000" cy="1260000"/>
          </a:xfrm>
        </p:grpSpPr>
        <p:sp>
          <p:nvSpPr>
            <p:cNvPr id="44" name="Retângulo 43">
              <a:extLst>
                <a:ext uri="{FF2B5EF4-FFF2-40B4-BE49-F238E27FC236}">
                  <a16:creationId xmlns:a16="http://schemas.microsoft.com/office/drawing/2014/main" id="{FAB34810-4B44-8388-5108-EADBB8AF5284}"/>
                </a:ext>
              </a:extLst>
            </p:cNvPr>
            <p:cNvSpPr/>
            <p:nvPr/>
          </p:nvSpPr>
          <p:spPr>
            <a:xfrm>
              <a:off x="974874" y="3455387"/>
              <a:ext cx="665689" cy="665689"/>
            </a:xfrm>
            <a:prstGeom prst="rect">
              <a:avLst/>
            </a:prstGeom>
            <a:noFill/>
            <a:ln>
              <a:solidFill>
                <a:srgbClr val="0A42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Retângulo 39">
              <a:extLst>
                <a:ext uri="{FF2B5EF4-FFF2-40B4-BE49-F238E27FC236}">
                  <a16:creationId xmlns:a16="http://schemas.microsoft.com/office/drawing/2014/main" id="{9E9A2000-6561-188F-923B-0A9FEECA636A}"/>
                </a:ext>
              </a:extLst>
            </p:cNvPr>
            <p:cNvSpPr/>
            <p:nvPr/>
          </p:nvSpPr>
          <p:spPr>
            <a:xfrm>
              <a:off x="894900" y="3121922"/>
              <a:ext cx="2844000" cy="1260000"/>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Retângulo 41">
              <a:extLst>
                <a:ext uri="{FF2B5EF4-FFF2-40B4-BE49-F238E27FC236}">
                  <a16:creationId xmlns:a16="http://schemas.microsoft.com/office/drawing/2014/main" id="{37323C35-B621-A09B-2242-9513B5538A0C}"/>
                </a:ext>
              </a:extLst>
            </p:cNvPr>
            <p:cNvSpPr/>
            <p:nvPr/>
          </p:nvSpPr>
          <p:spPr>
            <a:xfrm>
              <a:off x="894900" y="3375414"/>
              <a:ext cx="665689" cy="665689"/>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aixaDeTexto 61">
              <a:extLst>
                <a:ext uri="{FF2B5EF4-FFF2-40B4-BE49-F238E27FC236}">
                  <a16:creationId xmlns:a16="http://schemas.microsoft.com/office/drawing/2014/main" id="{CD91FAA0-70D4-B929-5033-DB9CD24C55CD}"/>
                </a:ext>
              </a:extLst>
            </p:cNvPr>
            <p:cNvSpPr txBox="1"/>
            <p:nvPr/>
          </p:nvSpPr>
          <p:spPr>
            <a:xfrm>
              <a:off x="1700746" y="3279969"/>
              <a:ext cx="1989607" cy="892552"/>
            </a:xfrm>
            <a:prstGeom prst="rect">
              <a:avLst/>
            </a:prstGeom>
            <a:noFill/>
          </p:spPr>
          <p:txBody>
            <a:bodyPr wrap="square">
              <a:spAutoFit/>
            </a:bodyPr>
            <a:lstStyle>
              <a:defPPr>
                <a:defRPr lang="pt-BR"/>
              </a:defPPr>
              <a:lvl1pPr marL="6985" indent="-6985">
                <a:spcBef>
                  <a:spcPts val="600"/>
                </a:spcBef>
                <a:spcAft>
                  <a:spcPts val="600"/>
                </a:spcAft>
                <a:tabLst>
                  <a:tab pos="711200" algn="l"/>
                  <a:tab pos="6871335" algn="l"/>
                </a:tabLst>
                <a:defRPr sz="1300">
                  <a:solidFill>
                    <a:schemeClr val="bg2">
                      <a:lumMod val="25000"/>
                    </a:schemeClr>
                  </a:solidFill>
                  <a:latin typeface="Compasse Light" panose="020B0506020203040204" pitchFamily="34" charset="0"/>
                  <a:cs typeface="Times New Roman" panose="02020603050405020304" pitchFamily="18" charset="0"/>
                </a:defRPr>
              </a:lvl1pPr>
            </a:lstStyle>
            <a:p>
              <a:r>
                <a:rPr lang="pt-BR" dirty="0"/>
                <a:t>Atendido por diversas linhas de ônibus municipais e pela linha Lilás do Metrô.</a:t>
              </a:r>
              <a:endParaRPr lang="en-US" dirty="0"/>
            </a:p>
          </p:txBody>
        </p:sp>
        <p:pic>
          <p:nvPicPr>
            <p:cNvPr id="70" name="Gráfico 69" descr="Ônibus estrutura de tópicos">
              <a:extLst>
                <a:ext uri="{FF2B5EF4-FFF2-40B4-BE49-F238E27FC236}">
                  <a16:creationId xmlns:a16="http://schemas.microsoft.com/office/drawing/2014/main" id="{0976129D-CA53-D9CD-8828-694412B715A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0047" y="3419176"/>
              <a:ext cx="576662" cy="576662"/>
            </a:xfrm>
            <a:prstGeom prst="rect">
              <a:avLst/>
            </a:prstGeom>
          </p:spPr>
        </p:pic>
      </p:grpSp>
      <p:grpSp>
        <p:nvGrpSpPr>
          <p:cNvPr id="14" name="Agrupar 13">
            <a:extLst>
              <a:ext uri="{FF2B5EF4-FFF2-40B4-BE49-F238E27FC236}">
                <a16:creationId xmlns:a16="http://schemas.microsoft.com/office/drawing/2014/main" id="{E9EDBD75-5FA8-EA68-B92C-0846BBA9EA74}"/>
              </a:ext>
            </a:extLst>
          </p:cNvPr>
          <p:cNvGrpSpPr/>
          <p:nvPr/>
        </p:nvGrpSpPr>
        <p:grpSpPr>
          <a:xfrm>
            <a:off x="4025780" y="3121921"/>
            <a:ext cx="2844000" cy="1260000"/>
            <a:chOff x="4025780" y="3121921"/>
            <a:chExt cx="2844000" cy="1260000"/>
          </a:xfrm>
        </p:grpSpPr>
        <p:sp>
          <p:nvSpPr>
            <p:cNvPr id="52" name="Retângulo 51">
              <a:extLst>
                <a:ext uri="{FF2B5EF4-FFF2-40B4-BE49-F238E27FC236}">
                  <a16:creationId xmlns:a16="http://schemas.microsoft.com/office/drawing/2014/main" id="{9DCF50F4-C56B-0FE8-2182-00871E84A679}"/>
                </a:ext>
              </a:extLst>
            </p:cNvPr>
            <p:cNvSpPr/>
            <p:nvPr/>
          </p:nvSpPr>
          <p:spPr>
            <a:xfrm>
              <a:off x="4114914" y="3462937"/>
              <a:ext cx="665689" cy="665689"/>
            </a:xfrm>
            <a:prstGeom prst="rect">
              <a:avLst/>
            </a:prstGeom>
            <a:noFill/>
            <a:ln>
              <a:solidFill>
                <a:srgbClr val="0A42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1" name="Retângulo 40">
              <a:extLst>
                <a:ext uri="{FF2B5EF4-FFF2-40B4-BE49-F238E27FC236}">
                  <a16:creationId xmlns:a16="http://schemas.microsoft.com/office/drawing/2014/main" id="{C6D2C9C2-DDFB-610F-84C1-AC692777F0CB}"/>
                </a:ext>
              </a:extLst>
            </p:cNvPr>
            <p:cNvSpPr/>
            <p:nvPr/>
          </p:nvSpPr>
          <p:spPr>
            <a:xfrm>
              <a:off x="4025780" y="3121921"/>
              <a:ext cx="2844000" cy="1260000"/>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Retângulo 47">
              <a:extLst>
                <a:ext uri="{FF2B5EF4-FFF2-40B4-BE49-F238E27FC236}">
                  <a16:creationId xmlns:a16="http://schemas.microsoft.com/office/drawing/2014/main" id="{7F0B8418-7910-667F-EC59-CC0C879DCE15}"/>
                </a:ext>
              </a:extLst>
            </p:cNvPr>
            <p:cNvSpPr/>
            <p:nvPr/>
          </p:nvSpPr>
          <p:spPr>
            <a:xfrm>
              <a:off x="4034940" y="3382964"/>
              <a:ext cx="665689" cy="665689"/>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3" name="CaixaDeTexto 62">
              <a:extLst>
                <a:ext uri="{FF2B5EF4-FFF2-40B4-BE49-F238E27FC236}">
                  <a16:creationId xmlns:a16="http://schemas.microsoft.com/office/drawing/2014/main" id="{30AF0059-8C6D-91A0-D79E-758C9504B9BF}"/>
                </a:ext>
              </a:extLst>
            </p:cNvPr>
            <p:cNvSpPr txBox="1"/>
            <p:nvPr/>
          </p:nvSpPr>
          <p:spPr>
            <a:xfrm>
              <a:off x="4827752" y="3305647"/>
              <a:ext cx="1859376" cy="892552"/>
            </a:xfrm>
            <a:prstGeom prst="rect">
              <a:avLst/>
            </a:prstGeom>
            <a:noFill/>
          </p:spPr>
          <p:txBody>
            <a:bodyPr wrap="square">
              <a:spAutoFit/>
            </a:bodyPr>
            <a:lstStyle>
              <a:defPPr>
                <a:defRPr lang="pt-BR"/>
              </a:defPPr>
              <a:lvl1pPr marL="6985" indent="-6985">
                <a:spcBef>
                  <a:spcPts val="600"/>
                </a:spcBef>
                <a:spcAft>
                  <a:spcPts val="600"/>
                </a:spcAft>
                <a:tabLst>
                  <a:tab pos="711200" algn="l"/>
                  <a:tab pos="6871335" algn="l"/>
                </a:tabLst>
                <a:defRPr sz="1300">
                  <a:solidFill>
                    <a:schemeClr val="bg2">
                      <a:lumMod val="25000"/>
                    </a:schemeClr>
                  </a:solidFill>
                  <a:latin typeface="Compasse Light" panose="020B0506020203040204" pitchFamily="34" charset="0"/>
                  <a:cs typeface="Times New Roman" panose="02020603050405020304" pitchFamily="18" charset="0"/>
                </a:defRPr>
              </a:lvl1pPr>
            </a:lstStyle>
            <a:p>
              <a:r>
                <a:rPr lang="pt-BR" dirty="0"/>
                <a:t>Possui diversas opções de alimentação e serviços nas imediações.</a:t>
              </a:r>
            </a:p>
          </p:txBody>
        </p:sp>
        <p:pic>
          <p:nvPicPr>
            <p:cNvPr id="72" name="Gráfico 71" descr="Garfo e Faca estrutura de tópicos">
              <a:extLst>
                <a:ext uri="{FF2B5EF4-FFF2-40B4-BE49-F238E27FC236}">
                  <a16:creationId xmlns:a16="http://schemas.microsoft.com/office/drawing/2014/main" id="{6DB5BCA7-24B5-42C8-B6E4-81475538F4B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090667" y="3437686"/>
              <a:ext cx="548097" cy="548097"/>
            </a:xfrm>
            <a:prstGeom prst="rect">
              <a:avLst/>
            </a:prstGeom>
          </p:spPr>
        </p:pic>
      </p:grpSp>
      <p:grpSp>
        <p:nvGrpSpPr>
          <p:cNvPr id="15" name="Agrupar 14">
            <a:extLst>
              <a:ext uri="{FF2B5EF4-FFF2-40B4-BE49-F238E27FC236}">
                <a16:creationId xmlns:a16="http://schemas.microsoft.com/office/drawing/2014/main" id="{FDB27F0D-CF33-A88D-52E7-985CC0852E4B}"/>
              </a:ext>
            </a:extLst>
          </p:cNvPr>
          <p:cNvGrpSpPr/>
          <p:nvPr/>
        </p:nvGrpSpPr>
        <p:grpSpPr>
          <a:xfrm>
            <a:off x="893396" y="4578019"/>
            <a:ext cx="2844000" cy="1260000"/>
            <a:chOff x="893396" y="4578019"/>
            <a:chExt cx="2844000" cy="1260000"/>
          </a:xfrm>
        </p:grpSpPr>
        <p:sp>
          <p:nvSpPr>
            <p:cNvPr id="56" name="Retângulo 55">
              <a:extLst>
                <a:ext uri="{FF2B5EF4-FFF2-40B4-BE49-F238E27FC236}">
                  <a16:creationId xmlns:a16="http://schemas.microsoft.com/office/drawing/2014/main" id="{A9E1002C-7E4A-13D1-7953-B172BDC1BE6D}"/>
                </a:ext>
              </a:extLst>
            </p:cNvPr>
            <p:cNvSpPr/>
            <p:nvPr/>
          </p:nvSpPr>
          <p:spPr>
            <a:xfrm>
              <a:off x="973370" y="4911484"/>
              <a:ext cx="665689" cy="665689"/>
            </a:xfrm>
            <a:prstGeom prst="rect">
              <a:avLst/>
            </a:prstGeom>
            <a:noFill/>
            <a:ln>
              <a:solidFill>
                <a:srgbClr val="0A42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3" name="Retângulo 52">
              <a:extLst>
                <a:ext uri="{FF2B5EF4-FFF2-40B4-BE49-F238E27FC236}">
                  <a16:creationId xmlns:a16="http://schemas.microsoft.com/office/drawing/2014/main" id="{441C6A52-C0A0-537E-D9A8-5DAC2D2F9E56}"/>
                </a:ext>
              </a:extLst>
            </p:cNvPr>
            <p:cNvSpPr/>
            <p:nvPr/>
          </p:nvSpPr>
          <p:spPr>
            <a:xfrm>
              <a:off x="893396" y="4578019"/>
              <a:ext cx="2844000" cy="1260000"/>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Retângulo 54">
              <a:extLst>
                <a:ext uri="{FF2B5EF4-FFF2-40B4-BE49-F238E27FC236}">
                  <a16:creationId xmlns:a16="http://schemas.microsoft.com/office/drawing/2014/main" id="{8B3E144C-C184-B757-CC45-BE0D8B79A184}"/>
                </a:ext>
              </a:extLst>
            </p:cNvPr>
            <p:cNvSpPr/>
            <p:nvPr/>
          </p:nvSpPr>
          <p:spPr>
            <a:xfrm>
              <a:off x="893396" y="4831511"/>
              <a:ext cx="665689" cy="665689"/>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a:extLst>
                <a:ext uri="{FF2B5EF4-FFF2-40B4-BE49-F238E27FC236}">
                  <a16:creationId xmlns:a16="http://schemas.microsoft.com/office/drawing/2014/main" id="{D6865E97-8F93-67AA-7F6E-4A8BE16B9E08}"/>
                </a:ext>
              </a:extLst>
            </p:cNvPr>
            <p:cNvSpPr txBox="1"/>
            <p:nvPr/>
          </p:nvSpPr>
          <p:spPr>
            <a:xfrm>
              <a:off x="1713107" y="4925683"/>
              <a:ext cx="1861106" cy="492443"/>
            </a:xfrm>
            <a:prstGeom prst="rect">
              <a:avLst/>
            </a:prstGeom>
            <a:noFill/>
          </p:spPr>
          <p:txBody>
            <a:bodyPr wrap="square">
              <a:spAutoFit/>
            </a:bodyPr>
            <a:lstStyle>
              <a:defPPr>
                <a:defRPr lang="pt-BR"/>
              </a:defPPr>
              <a:lvl1pPr marL="6985" indent="-6985">
                <a:spcBef>
                  <a:spcPts val="600"/>
                </a:spcBef>
                <a:spcAft>
                  <a:spcPts val="600"/>
                </a:spcAft>
                <a:tabLst>
                  <a:tab pos="711200" algn="l"/>
                  <a:tab pos="6871335" algn="l"/>
                </a:tabLst>
                <a:defRPr sz="1300">
                  <a:solidFill>
                    <a:schemeClr val="bg2">
                      <a:lumMod val="25000"/>
                    </a:schemeClr>
                  </a:solidFill>
                  <a:latin typeface="Compasse Light" panose="020B0506020203040204" pitchFamily="34" charset="0"/>
                  <a:cs typeface="Times New Roman" panose="02020603050405020304" pitchFamily="18" charset="0"/>
                </a:defRPr>
              </a:lvl1pPr>
            </a:lstStyle>
            <a:p>
              <a:r>
                <a:rPr lang="pt-BR" dirty="0"/>
                <a:t>Lajes corporativas com opção de </a:t>
              </a:r>
              <a:r>
                <a:rPr lang="pt-BR" dirty="0" err="1"/>
                <a:t>garden</a:t>
              </a:r>
              <a:r>
                <a:rPr lang="pt-BR" dirty="0"/>
                <a:t>.</a:t>
              </a:r>
            </a:p>
          </p:txBody>
        </p:sp>
        <p:pic>
          <p:nvPicPr>
            <p:cNvPr id="74" name="Gráfico 73" descr="Projeto estrutura de tópicos">
              <a:extLst>
                <a:ext uri="{FF2B5EF4-FFF2-40B4-BE49-F238E27FC236}">
                  <a16:creationId xmlns:a16="http://schemas.microsoft.com/office/drawing/2014/main" id="{431A6418-DB7F-1A71-13F7-1583E3F5A4B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0986" y="4869149"/>
              <a:ext cx="592355" cy="592355"/>
            </a:xfrm>
            <a:prstGeom prst="rect">
              <a:avLst/>
            </a:prstGeom>
          </p:spPr>
        </p:pic>
      </p:grpSp>
      <p:grpSp>
        <p:nvGrpSpPr>
          <p:cNvPr id="16" name="Agrupar 15">
            <a:extLst>
              <a:ext uri="{FF2B5EF4-FFF2-40B4-BE49-F238E27FC236}">
                <a16:creationId xmlns:a16="http://schemas.microsoft.com/office/drawing/2014/main" id="{30AF2C2D-1A02-2E7A-7DDD-FFB84A3C3646}"/>
              </a:ext>
            </a:extLst>
          </p:cNvPr>
          <p:cNvGrpSpPr/>
          <p:nvPr/>
        </p:nvGrpSpPr>
        <p:grpSpPr>
          <a:xfrm>
            <a:off x="4024276" y="4578018"/>
            <a:ext cx="2853160" cy="1260000"/>
            <a:chOff x="4024276" y="4578018"/>
            <a:chExt cx="2853160" cy="1260000"/>
          </a:xfrm>
        </p:grpSpPr>
        <p:sp>
          <p:nvSpPr>
            <p:cNvPr id="58" name="Retângulo 57">
              <a:extLst>
                <a:ext uri="{FF2B5EF4-FFF2-40B4-BE49-F238E27FC236}">
                  <a16:creationId xmlns:a16="http://schemas.microsoft.com/office/drawing/2014/main" id="{801866B3-A974-5697-3B25-F486A7B61678}"/>
                </a:ext>
              </a:extLst>
            </p:cNvPr>
            <p:cNvSpPr/>
            <p:nvPr/>
          </p:nvSpPr>
          <p:spPr>
            <a:xfrm>
              <a:off x="4113410" y="4919034"/>
              <a:ext cx="665689" cy="665689"/>
            </a:xfrm>
            <a:prstGeom prst="rect">
              <a:avLst/>
            </a:prstGeom>
            <a:noFill/>
            <a:ln>
              <a:solidFill>
                <a:srgbClr val="0A42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a:extLst>
                <a:ext uri="{FF2B5EF4-FFF2-40B4-BE49-F238E27FC236}">
                  <a16:creationId xmlns:a16="http://schemas.microsoft.com/office/drawing/2014/main" id="{ABC6A2FA-9538-AEF3-CAB4-7612C10451E7}"/>
                </a:ext>
              </a:extLst>
            </p:cNvPr>
            <p:cNvSpPr/>
            <p:nvPr/>
          </p:nvSpPr>
          <p:spPr>
            <a:xfrm>
              <a:off x="4024276" y="4578018"/>
              <a:ext cx="2844000" cy="1260000"/>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a:extLst>
                <a:ext uri="{FF2B5EF4-FFF2-40B4-BE49-F238E27FC236}">
                  <a16:creationId xmlns:a16="http://schemas.microsoft.com/office/drawing/2014/main" id="{B7E9A480-507F-BA7D-B073-334AC96123D1}"/>
                </a:ext>
              </a:extLst>
            </p:cNvPr>
            <p:cNvSpPr/>
            <p:nvPr/>
          </p:nvSpPr>
          <p:spPr>
            <a:xfrm>
              <a:off x="4033436" y="4839061"/>
              <a:ext cx="665689" cy="665689"/>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5" name="CaixaDeTexto 64">
              <a:extLst>
                <a:ext uri="{FF2B5EF4-FFF2-40B4-BE49-F238E27FC236}">
                  <a16:creationId xmlns:a16="http://schemas.microsoft.com/office/drawing/2014/main" id="{AD593557-DD1C-C1C3-1D95-B638F6DA48CF}"/>
                </a:ext>
              </a:extLst>
            </p:cNvPr>
            <p:cNvSpPr txBox="1"/>
            <p:nvPr/>
          </p:nvSpPr>
          <p:spPr>
            <a:xfrm>
              <a:off x="4853390" y="4858767"/>
              <a:ext cx="2024046" cy="692497"/>
            </a:xfrm>
            <a:prstGeom prst="rect">
              <a:avLst/>
            </a:prstGeom>
            <a:noFill/>
          </p:spPr>
          <p:txBody>
            <a:bodyPr wrap="square">
              <a:spAutoFit/>
            </a:bodyPr>
            <a:lstStyle>
              <a:defPPr>
                <a:defRPr lang="pt-BR"/>
              </a:defPPr>
              <a:lvl1pPr marL="6985" indent="-6985">
                <a:spcBef>
                  <a:spcPts val="600"/>
                </a:spcBef>
                <a:spcAft>
                  <a:spcPts val="600"/>
                </a:spcAft>
                <a:tabLst>
                  <a:tab pos="711200" algn="l"/>
                  <a:tab pos="6871335" algn="l"/>
                </a:tabLst>
                <a:defRPr sz="1300">
                  <a:solidFill>
                    <a:schemeClr val="bg2">
                      <a:lumMod val="25000"/>
                    </a:schemeClr>
                  </a:solidFill>
                  <a:latin typeface="Compasse Light" panose="020B0506020203040204" pitchFamily="34" charset="0"/>
                  <a:cs typeface="Times New Roman" panose="02020603050405020304" pitchFamily="18" charset="0"/>
                </a:defRPr>
              </a:lvl1pPr>
            </a:lstStyle>
            <a:p>
              <a:r>
                <a:rPr lang="pt-BR" dirty="0"/>
                <a:t>Ampla praça arborizada, para convivência entre os ocupantes. </a:t>
              </a:r>
            </a:p>
          </p:txBody>
        </p:sp>
      </p:grpSp>
      <p:sp>
        <p:nvSpPr>
          <p:cNvPr id="18" name="Retângulo 17">
            <a:extLst>
              <a:ext uri="{FF2B5EF4-FFF2-40B4-BE49-F238E27FC236}">
                <a16:creationId xmlns:a16="http://schemas.microsoft.com/office/drawing/2014/main" id="{067CBC6D-6848-6B83-ECB8-705FD6ACF22E}"/>
              </a:ext>
            </a:extLst>
          </p:cNvPr>
          <p:cNvSpPr/>
          <p:nvPr/>
        </p:nvSpPr>
        <p:spPr>
          <a:xfrm>
            <a:off x="8303491" y="0"/>
            <a:ext cx="3888509" cy="6858000"/>
          </a:xfrm>
          <a:prstGeom prst="rect">
            <a:avLst/>
          </a:prstGeom>
          <a:solidFill>
            <a:srgbClr val="0A42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21">
            <a:extLst>
              <a:ext uri="{FF2B5EF4-FFF2-40B4-BE49-F238E27FC236}">
                <a16:creationId xmlns:a16="http://schemas.microsoft.com/office/drawing/2014/main" id="{8646AF02-FF4D-2E8C-9B46-A0C52D529417}"/>
              </a:ext>
            </a:extLst>
          </p:cNvPr>
          <p:cNvSpPr/>
          <p:nvPr/>
        </p:nvSpPr>
        <p:spPr>
          <a:xfrm>
            <a:off x="11452197" y="6329781"/>
            <a:ext cx="365125" cy="365125"/>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Retângulo 22">
            <a:extLst>
              <a:ext uri="{FF2B5EF4-FFF2-40B4-BE49-F238E27FC236}">
                <a16:creationId xmlns:a16="http://schemas.microsoft.com/office/drawing/2014/main" id="{CC17C00C-DE71-9D51-7AB9-B520E2B221BC}"/>
              </a:ext>
            </a:extLst>
          </p:cNvPr>
          <p:cNvSpPr/>
          <p:nvPr/>
        </p:nvSpPr>
        <p:spPr>
          <a:xfrm>
            <a:off x="11404278" y="6361591"/>
            <a:ext cx="365125" cy="365125"/>
          </a:xfrm>
          <a:prstGeom prst="rect">
            <a:avLst/>
          </a:prstGeom>
          <a:noFill/>
          <a:ln w="3175">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Espaço Reservado para Número de Slide 5">
            <a:extLst>
              <a:ext uri="{FF2B5EF4-FFF2-40B4-BE49-F238E27FC236}">
                <a16:creationId xmlns:a16="http://schemas.microsoft.com/office/drawing/2014/main" id="{5561C0A0-001A-BC78-2FA8-21C96AE09DEF}"/>
              </a:ext>
            </a:extLst>
          </p:cNvPr>
          <p:cNvSpPr txBox="1">
            <a:spLocks/>
          </p:cNvSpPr>
          <p:nvPr/>
        </p:nvSpPr>
        <p:spPr>
          <a:xfrm>
            <a:off x="11405663" y="6319682"/>
            <a:ext cx="457380" cy="365124"/>
          </a:xfrm>
          <a:prstGeom prst="rect">
            <a:avLst/>
          </a:prstGeom>
        </p:spPr>
        <p:txBody>
          <a:bodyPr anchor="ctr"/>
          <a:lstStyle>
            <a:defPPr>
              <a:defRPr lang="pt-BR"/>
            </a:defPPr>
            <a:lvl1pPr marL="0" algn="ctr" defTabSz="914400" rtl="0" eaLnBrk="1" latinLnBrk="0" hangingPunct="1">
              <a:defRPr sz="1100" kern="1200">
                <a:solidFill>
                  <a:schemeClr val="bg1">
                    <a:lumMod val="95000"/>
                  </a:schemeClr>
                </a:solidFill>
                <a:latin typeface="Compasse Light" panose="020B0506020203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E722AC3-0E23-4427-96D8-5C57E3B77A45}" type="slidenum">
              <a:rPr lang="pt-BR" smtClean="0"/>
              <a:pPr/>
              <a:t>2</a:t>
            </a:fld>
            <a:endParaRPr lang="pt-BR" dirty="0"/>
          </a:p>
        </p:txBody>
      </p:sp>
      <p:sp>
        <p:nvSpPr>
          <p:cNvPr id="29" name="Título 1">
            <a:extLst>
              <a:ext uri="{FF2B5EF4-FFF2-40B4-BE49-F238E27FC236}">
                <a16:creationId xmlns:a16="http://schemas.microsoft.com/office/drawing/2014/main" id="{73A83C26-8E81-4F0D-80B0-E37DF2866DFC}"/>
              </a:ext>
            </a:extLst>
          </p:cNvPr>
          <p:cNvSpPr txBox="1">
            <a:spLocks/>
          </p:cNvSpPr>
          <p:nvPr/>
        </p:nvSpPr>
        <p:spPr>
          <a:xfrm>
            <a:off x="495300" y="374651"/>
            <a:ext cx="9722898" cy="4782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2800" b="1" dirty="0">
                <a:solidFill>
                  <a:srgbClr val="00A0D7"/>
                </a:solidFill>
                <a:latin typeface="Compasse "/>
              </a:rPr>
              <a:t>Edifício Viva!</a:t>
            </a:r>
            <a:endParaRPr lang="pt-BR" b="1" dirty="0">
              <a:solidFill>
                <a:srgbClr val="00A0D7"/>
              </a:solidFill>
              <a:latin typeface="Compasse "/>
            </a:endParaRPr>
          </a:p>
        </p:txBody>
      </p:sp>
      <p:sp>
        <p:nvSpPr>
          <p:cNvPr id="30" name="Espaço Reservado para Texto 2">
            <a:extLst>
              <a:ext uri="{FF2B5EF4-FFF2-40B4-BE49-F238E27FC236}">
                <a16:creationId xmlns:a16="http://schemas.microsoft.com/office/drawing/2014/main" id="{A61A4092-7A4D-8E56-6D45-B3BD18D61B27}"/>
              </a:ext>
            </a:extLst>
          </p:cNvPr>
          <p:cNvSpPr txBox="1">
            <a:spLocks/>
          </p:cNvSpPr>
          <p:nvPr/>
        </p:nvSpPr>
        <p:spPr>
          <a:xfrm>
            <a:off x="495300" y="855220"/>
            <a:ext cx="9722898" cy="3628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BR" sz="1800" dirty="0">
                <a:solidFill>
                  <a:srgbClr val="0A4263"/>
                </a:solidFill>
                <a:latin typeface="+mj-lt"/>
              </a:rPr>
              <a:t>Av. Ver. José Diniz, 3465</a:t>
            </a:r>
            <a:endParaRPr lang="en-ZA" sz="1800" dirty="0">
              <a:solidFill>
                <a:srgbClr val="0A4263"/>
              </a:solidFill>
              <a:latin typeface="+mj-lt"/>
            </a:endParaRPr>
          </a:p>
        </p:txBody>
      </p:sp>
      <p:pic>
        <p:nvPicPr>
          <p:cNvPr id="31" name="Picture 11">
            <a:extLst>
              <a:ext uri="{FF2B5EF4-FFF2-40B4-BE49-F238E27FC236}">
                <a16:creationId xmlns:a16="http://schemas.microsoft.com/office/drawing/2014/main" id="{39120C74-E160-695A-D3E4-40AC73A0D59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0416249" y="297693"/>
            <a:ext cx="1076347" cy="430005"/>
          </a:xfrm>
          <a:prstGeom prst="rect">
            <a:avLst/>
          </a:prstGeom>
        </p:spPr>
      </p:pic>
      <p:pic>
        <p:nvPicPr>
          <p:cNvPr id="32" name="Gráfico 31" descr="Árvore decídua com preenchimento sólido">
            <a:extLst>
              <a:ext uri="{FF2B5EF4-FFF2-40B4-BE49-F238E27FC236}">
                <a16:creationId xmlns:a16="http://schemas.microsoft.com/office/drawing/2014/main" id="{A962F438-9153-66F2-0386-6F23C6C38FE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102085" y="4911484"/>
            <a:ext cx="531397" cy="531397"/>
          </a:xfrm>
          <a:prstGeom prst="rect">
            <a:avLst/>
          </a:prstGeom>
        </p:spPr>
      </p:pic>
      <p:pic>
        <p:nvPicPr>
          <p:cNvPr id="1027" name="Imagem 1">
            <a:extLst>
              <a:ext uri="{FF2B5EF4-FFF2-40B4-BE49-F238E27FC236}">
                <a16:creationId xmlns:a16="http://schemas.microsoft.com/office/drawing/2014/main" id="{8BC07224-AB72-BC89-B9A0-E08EF5FBBD0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56558" y="1311994"/>
            <a:ext cx="3419141" cy="5049597"/>
          </a:xfrm>
          <a:prstGeom prst="rect">
            <a:avLst/>
          </a:prstGeom>
          <a:noFill/>
          <a:ln w="19050">
            <a:solidFill>
              <a:srgbClr val="00A0D7"/>
            </a:solidFill>
            <a:miter lim="800000"/>
            <a:headEnd/>
            <a:tailEnd/>
          </a:ln>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DC57FC04-6962-F551-7DFB-F89AD7910536}"/>
              </a:ext>
            </a:extLst>
          </p:cNvPr>
          <p:cNvSpPr txBox="1">
            <a:spLocks/>
          </p:cNvSpPr>
          <p:nvPr/>
        </p:nvSpPr>
        <p:spPr>
          <a:xfrm>
            <a:off x="9674732" y="6435515"/>
            <a:ext cx="1753505" cy="281101"/>
          </a:xfrm>
          <a:prstGeom prst="rect">
            <a:avLst/>
          </a:prstGeom>
        </p:spPr>
        <p:txBody>
          <a:bodyPr/>
          <a:lstStyle>
            <a:lvl1pPr algn="l" defTabSz="914400" rtl="0" eaLnBrk="1" latinLnBrk="0" hangingPunct="1">
              <a:lnSpc>
                <a:spcPct val="90000"/>
              </a:lnSpc>
              <a:spcBef>
                <a:spcPct val="0"/>
              </a:spcBef>
              <a:buNone/>
              <a:defRPr sz="2500" b="1" kern="1200">
                <a:solidFill>
                  <a:srgbClr val="00A0D7"/>
                </a:solidFill>
                <a:latin typeface="Compasse "/>
                <a:ea typeface="+mj-ea"/>
                <a:cs typeface="+mj-cs"/>
              </a:defRPr>
            </a:lvl1pPr>
          </a:lstStyle>
          <a:p>
            <a:pPr algn="r"/>
            <a:r>
              <a:rPr lang="pt-BR" sz="1400" b="0" dirty="0">
                <a:latin typeface="Compasse Light" panose="020B0506020203040204" pitchFamily="34" charset="0"/>
              </a:rPr>
              <a:t> 2026</a:t>
            </a:r>
          </a:p>
        </p:txBody>
      </p:sp>
    </p:spTree>
    <p:extLst>
      <p:ext uri="{BB962C8B-B14F-4D97-AF65-F5344CB8AC3E}">
        <p14:creationId xmlns:p14="http://schemas.microsoft.com/office/powerpoint/2010/main" val="3200762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ppt_x</p:attrName>
                                        </p:attrNameLst>
                                      </p:cBhvr>
                                      <p:tavLst>
                                        <p:tav tm="0">
                                          <p:val>
                                            <p:strVal val="#ppt_x"/>
                                          </p:val>
                                        </p:tav>
                                        <p:tav tm="100000">
                                          <p:val>
                                            <p:strVal val="#ppt_x"/>
                                          </p:val>
                                        </p:tav>
                                      </p:tavLst>
                                    </p:anim>
                                    <p:anim calcmode="lin" valueType="num">
                                      <p:cBhvr>
                                        <p:cTn id="9" dur="75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750"/>
                                        <p:tgtEl>
                                          <p:spTgt spid="13"/>
                                        </p:tgtEl>
                                      </p:cBhvr>
                                    </p:animEffect>
                                    <p:anim calcmode="lin" valueType="num">
                                      <p:cBhvr>
                                        <p:cTn id="14" dur="750" fill="hold"/>
                                        <p:tgtEl>
                                          <p:spTgt spid="13"/>
                                        </p:tgtEl>
                                        <p:attrNameLst>
                                          <p:attrName>ppt_x</p:attrName>
                                        </p:attrNameLst>
                                      </p:cBhvr>
                                      <p:tavLst>
                                        <p:tav tm="0">
                                          <p:val>
                                            <p:strVal val="#ppt_x"/>
                                          </p:val>
                                        </p:tav>
                                        <p:tav tm="100000">
                                          <p:val>
                                            <p:strVal val="#ppt_x"/>
                                          </p:val>
                                        </p:tav>
                                      </p:tavLst>
                                    </p:anim>
                                    <p:anim calcmode="lin" valueType="num">
                                      <p:cBhvr>
                                        <p:cTn id="15" dur="750" fill="hold"/>
                                        <p:tgtEl>
                                          <p:spTgt spid="13"/>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750"/>
                                        <p:tgtEl>
                                          <p:spTgt spid="15"/>
                                        </p:tgtEl>
                                      </p:cBhvr>
                                    </p:animEffect>
                                    <p:anim calcmode="lin" valueType="num">
                                      <p:cBhvr>
                                        <p:cTn id="20" dur="750" fill="hold"/>
                                        <p:tgtEl>
                                          <p:spTgt spid="15"/>
                                        </p:tgtEl>
                                        <p:attrNameLst>
                                          <p:attrName>ppt_x</p:attrName>
                                        </p:attrNameLst>
                                      </p:cBhvr>
                                      <p:tavLst>
                                        <p:tav tm="0">
                                          <p:val>
                                            <p:strVal val="#ppt_x"/>
                                          </p:val>
                                        </p:tav>
                                        <p:tav tm="100000">
                                          <p:val>
                                            <p:strVal val="#ppt_x"/>
                                          </p:val>
                                        </p:tav>
                                      </p:tavLst>
                                    </p:anim>
                                    <p:anim calcmode="lin" valueType="num">
                                      <p:cBhvr>
                                        <p:cTn id="21" dur="750" fill="hold"/>
                                        <p:tgtEl>
                                          <p:spTgt spid="15"/>
                                        </p:tgtEl>
                                        <p:attrNameLst>
                                          <p:attrName>ppt_y</p:attrName>
                                        </p:attrNameLst>
                                      </p:cBhvr>
                                      <p:tavLst>
                                        <p:tav tm="0">
                                          <p:val>
                                            <p:strVal val="#ppt_y+.1"/>
                                          </p:val>
                                        </p:tav>
                                        <p:tav tm="100000">
                                          <p:val>
                                            <p:strVal val="#ppt_y"/>
                                          </p:val>
                                        </p:tav>
                                      </p:tavLst>
                                    </p:anim>
                                  </p:childTnLst>
                                </p:cTn>
                              </p:par>
                            </p:childTnLst>
                          </p:cTn>
                        </p:par>
                        <p:par>
                          <p:cTn id="22" fill="hold">
                            <p:stCondLst>
                              <p:cond delay="2250"/>
                            </p:stCondLst>
                            <p:childTnLst>
                              <p:par>
                                <p:cTn id="23" presetID="42"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750"/>
                                        <p:tgtEl>
                                          <p:spTgt spid="12"/>
                                        </p:tgtEl>
                                      </p:cBhvr>
                                    </p:animEffect>
                                    <p:anim calcmode="lin" valueType="num">
                                      <p:cBhvr>
                                        <p:cTn id="26" dur="750" fill="hold"/>
                                        <p:tgtEl>
                                          <p:spTgt spid="12"/>
                                        </p:tgtEl>
                                        <p:attrNameLst>
                                          <p:attrName>ppt_x</p:attrName>
                                        </p:attrNameLst>
                                      </p:cBhvr>
                                      <p:tavLst>
                                        <p:tav tm="0">
                                          <p:val>
                                            <p:strVal val="#ppt_x"/>
                                          </p:val>
                                        </p:tav>
                                        <p:tav tm="100000">
                                          <p:val>
                                            <p:strVal val="#ppt_x"/>
                                          </p:val>
                                        </p:tav>
                                      </p:tavLst>
                                    </p:anim>
                                    <p:anim calcmode="lin" valueType="num">
                                      <p:cBhvr>
                                        <p:cTn id="27" dur="750" fill="hold"/>
                                        <p:tgtEl>
                                          <p:spTgt spid="12"/>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750"/>
                                        <p:tgtEl>
                                          <p:spTgt spid="14"/>
                                        </p:tgtEl>
                                      </p:cBhvr>
                                    </p:animEffect>
                                    <p:anim calcmode="lin" valueType="num">
                                      <p:cBhvr>
                                        <p:cTn id="32" dur="750" fill="hold"/>
                                        <p:tgtEl>
                                          <p:spTgt spid="14"/>
                                        </p:tgtEl>
                                        <p:attrNameLst>
                                          <p:attrName>ppt_x</p:attrName>
                                        </p:attrNameLst>
                                      </p:cBhvr>
                                      <p:tavLst>
                                        <p:tav tm="0">
                                          <p:val>
                                            <p:strVal val="#ppt_x"/>
                                          </p:val>
                                        </p:tav>
                                        <p:tav tm="100000">
                                          <p:val>
                                            <p:strVal val="#ppt_x"/>
                                          </p:val>
                                        </p:tav>
                                      </p:tavLst>
                                    </p:anim>
                                    <p:anim calcmode="lin" valueType="num">
                                      <p:cBhvr>
                                        <p:cTn id="33" dur="750" fill="hold"/>
                                        <p:tgtEl>
                                          <p:spTgt spid="14"/>
                                        </p:tgtEl>
                                        <p:attrNameLst>
                                          <p:attrName>ppt_y</p:attrName>
                                        </p:attrNameLst>
                                      </p:cBhvr>
                                      <p:tavLst>
                                        <p:tav tm="0">
                                          <p:val>
                                            <p:strVal val="#ppt_y+.1"/>
                                          </p:val>
                                        </p:tav>
                                        <p:tav tm="100000">
                                          <p:val>
                                            <p:strVal val="#ppt_y"/>
                                          </p:val>
                                        </p:tav>
                                      </p:tavLst>
                                    </p:anim>
                                  </p:childTnLst>
                                </p:cTn>
                              </p:par>
                            </p:childTnLst>
                          </p:cTn>
                        </p:par>
                        <p:par>
                          <p:cTn id="34" fill="hold">
                            <p:stCondLst>
                              <p:cond delay="3750"/>
                            </p:stCondLst>
                            <p:childTnLst>
                              <p:par>
                                <p:cTn id="35" presetID="42" presetClass="entr" presetSubtype="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750"/>
                                        <p:tgtEl>
                                          <p:spTgt spid="16"/>
                                        </p:tgtEl>
                                      </p:cBhvr>
                                    </p:animEffect>
                                    <p:anim calcmode="lin" valueType="num">
                                      <p:cBhvr>
                                        <p:cTn id="38" dur="750" fill="hold"/>
                                        <p:tgtEl>
                                          <p:spTgt spid="16"/>
                                        </p:tgtEl>
                                        <p:attrNameLst>
                                          <p:attrName>ppt_x</p:attrName>
                                        </p:attrNameLst>
                                      </p:cBhvr>
                                      <p:tavLst>
                                        <p:tav tm="0">
                                          <p:val>
                                            <p:strVal val="#ppt_x"/>
                                          </p:val>
                                        </p:tav>
                                        <p:tav tm="100000">
                                          <p:val>
                                            <p:strVal val="#ppt_x"/>
                                          </p:val>
                                        </p:tav>
                                      </p:tavLst>
                                    </p:anim>
                                    <p:anim calcmode="lin" valueType="num">
                                      <p:cBhvr>
                                        <p:cTn id="39" dur="75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36B52B2C-9DBB-D72D-817E-E8CC8D2BA0AB}"/>
              </a:ext>
            </a:extLst>
          </p:cNvPr>
          <p:cNvSpPr>
            <a:spLocks noGrp="1"/>
          </p:cNvSpPr>
          <p:nvPr>
            <p:ph type="sldNum" sz="quarter" idx="4294967295"/>
          </p:nvPr>
        </p:nvSpPr>
        <p:spPr>
          <a:xfrm>
            <a:off x="11734800" y="6319838"/>
            <a:ext cx="457200" cy="365125"/>
          </a:xfrm>
          <a:prstGeom prst="rect">
            <a:avLst/>
          </a:prstGeom>
        </p:spPr>
        <p:txBody>
          <a:bodyPr/>
          <a:lstStyle/>
          <a:p>
            <a:fld id="{DE722AC3-0E23-4427-96D8-5C57E3B77A45}" type="slidenum">
              <a:rPr lang="pt-BR" smtClean="0">
                <a:noFill/>
              </a:rPr>
              <a:pPr/>
              <a:t>20</a:t>
            </a:fld>
            <a:endParaRPr lang="pt-BR" dirty="0">
              <a:noFill/>
            </a:endParaRPr>
          </a:p>
        </p:txBody>
      </p:sp>
    </p:spTree>
    <p:extLst>
      <p:ext uri="{BB962C8B-B14F-4D97-AF65-F5344CB8AC3E}">
        <p14:creationId xmlns:p14="http://schemas.microsoft.com/office/powerpoint/2010/main" val="525211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9547C-302E-8F02-BBE0-117D8ED3AD67}"/>
            </a:ext>
          </a:extLst>
        </p:cNvPr>
        <p:cNvGrpSpPr/>
        <p:nvPr/>
      </p:nvGrpSpPr>
      <p:grpSpPr>
        <a:xfrm>
          <a:off x="0" y="0"/>
          <a:ext cx="0" cy="0"/>
          <a:chOff x="0" y="0"/>
          <a:chExt cx="0" cy="0"/>
        </a:xfrm>
      </p:grpSpPr>
      <p:sp>
        <p:nvSpPr>
          <p:cNvPr id="18" name="Retângulo 17">
            <a:extLst>
              <a:ext uri="{FF2B5EF4-FFF2-40B4-BE49-F238E27FC236}">
                <a16:creationId xmlns:a16="http://schemas.microsoft.com/office/drawing/2014/main" id="{57A7B88D-5541-644C-4EE9-2B8D7027F398}"/>
              </a:ext>
            </a:extLst>
          </p:cNvPr>
          <p:cNvSpPr/>
          <p:nvPr/>
        </p:nvSpPr>
        <p:spPr>
          <a:xfrm flipH="1">
            <a:off x="0" y="0"/>
            <a:ext cx="8303491" cy="6858000"/>
          </a:xfrm>
          <a:prstGeom prst="rect">
            <a:avLst/>
          </a:prstGeom>
          <a:solidFill>
            <a:srgbClr val="0A42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baseline="-25000" dirty="0"/>
          </a:p>
        </p:txBody>
      </p:sp>
      <p:sp>
        <p:nvSpPr>
          <p:cNvPr id="4" name="Espaço Reservado para Número de Slide 3">
            <a:extLst>
              <a:ext uri="{FF2B5EF4-FFF2-40B4-BE49-F238E27FC236}">
                <a16:creationId xmlns:a16="http://schemas.microsoft.com/office/drawing/2014/main" id="{A34BA800-5417-2BFF-F0B0-620ECB46C504}"/>
              </a:ext>
            </a:extLst>
          </p:cNvPr>
          <p:cNvSpPr>
            <a:spLocks noGrp="1"/>
          </p:cNvSpPr>
          <p:nvPr>
            <p:ph type="sldNum" sz="quarter" idx="4294967295"/>
          </p:nvPr>
        </p:nvSpPr>
        <p:spPr>
          <a:xfrm>
            <a:off x="11734800" y="6319838"/>
            <a:ext cx="457200" cy="365125"/>
          </a:xfrm>
          <a:prstGeom prst="rect">
            <a:avLst/>
          </a:prstGeom>
          <a:noFill/>
        </p:spPr>
        <p:txBody>
          <a:bodyPr/>
          <a:lstStyle/>
          <a:p>
            <a:fld id="{DE722AC3-0E23-4427-96D8-5C57E3B77A45}" type="slidenum">
              <a:rPr lang="pt-BR" smtClean="0">
                <a:noFill/>
              </a:rPr>
              <a:pPr/>
              <a:t>3</a:t>
            </a:fld>
            <a:endParaRPr lang="pt-BR" dirty="0">
              <a:noFill/>
            </a:endParaRPr>
          </a:p>
        </p:txBody>
      </p:sp>
      <p:sp>
        <p:nvSpPr>
          <p:cNvPr id="29" name="Título 1">
            <a:extLst>
              <a:ext uri="{FF2B5EF4-FFF2-40B4-BE49-F238E27FC236}">
                <a16:creationId xmlns:a16="http://schemas.microsoft.com/office/drawing/2014/main" id="{AE9D4222-8660-DB1E-8D49-455266A41500}"/>
              </a:ext>
            </a:extLst>
          </p:cNvPr>
          <p:cNvSpPr txBox="1">
            <a:spLocks/>
          </p:cNvSpPr>
          <p:nvPr/>
        </p:nvSpPr>
        <p:spPr>
          <a:xfrm>
            <a:off x="495300" y="374651"/>
            <a:ext cx="9722898" cy="4782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2800" b="1" dirty="0" err="1">
                <a:solidFill>
                  <a:schemeClr val="bg1"/>
                </a:solidFill>
                <a:latin typeface="Compasse "/>
              </a:rPr>
              <a:t>Edifício</a:t>
            </a:r>
            <a:r>
              <a:rPr lang="en-ZA" sz="2800" b="1" dirty="0">
                <a:solidFill>
                  <a:schemeClr val="bg1"/>
                </a:solidFill>
                <a:latin typeface="Compasse "/>
              </a:rPr>
              <a:t> Viva!</a:t>
            </a:r>
            <a:endParaRPr lang="pt-BR" b="1" dirty="0">
              <a:solidFill>
                <a:schemeClr val="bg1"/>
              </a:solidFill>
              <a:latin typeface="Compasse "/>
            </a:endParaRPr>
          </a:p>
        </p:txBody>
      </p:sp>
      <p:sp>
        <p:nvSpPr>
          <p:cNvPr id="30" name="Espaço Reservado para Texto 2">
            <a:extLst>
              <a:ext uri="{FF2B5EF4-FFF2-40B4-BE49-F238E27FC236}">
                <a16:creationId xmlns:a16="http://schemas.microsoft.com/office/drawing/2014/main" id="{B1BDC986-43E9-A1E3-5F80-EFC62FFABC69}"/>
              </a:ext>
            </a:extLst>
          </p:cNvPr>
          <p:cNvSpPr txBox="1">
            <a:spLocks/>
          </p:cNvSpPr>
          <p:nvPr/>
        </p:nvSpPr>
        <p:spPr>
          <a:xfrm>
            <a:off x="495300" y="855220"/>
            <a:ext cx="9722898" cy="3628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BR" sz="1800" dirty="0">
                <a:solidFill>
                  <a:srgbClr val="00A0D7"/>
                </a:solidFill>
                <a:latin typeface="+mj-lt"/>
              </a:rPr>
              <a:t>Av. Ver. José Diniz, 3465</a:t>
            </a:r>
            <a:endParaRPr lang="en-ZA" sz="1800" dirty="0">
              <a:solidFill>
                <a:srgbClr val="00A0D7"/>
              </a:solidFill>
              <a:latin typeface="+mj-lt"/>
            </a:endParaRPr>
          </a:p>
        </p:txBody>
      </p:sp>
      <p:pic>
        <p:nvPicPr>
          <p:cNvPr id="65" name="Imagem 64">
            <a:extLst>
              <a:ext uri="{FF2B5EF4-FFF2-40B4-BE49-F238E27FC236}">
                <a16:creationId xmlns:a16="http://schemas.microsoft.com/office/drawing/2014/main" id="{FEA87E85-99F2-6FD3-6486-B2AC997405F3}"/>
              </a:ext>
            </a:extLst>
          </p:cNvPr>
          <p:cNvPicPr>
            <a:picLocks noChangeAspect="1"/>
          </p:cNvPicPr>
          <p:nvPr/>
        </p:nvPicPr>
        <p:blipFill>
          <a:blip r:embed="rId2"/>
          <a:srcRect l="2815" r="1996"/>
          <a:stretch>
            <a:fillRect/>
          </a:stretch>
        </p:blipFill>
        <p:spPr>
          <a:xfrm>
            <a:off x="495300" y="1649960"/>
            <a:ext cx="7002780" cy="4075545"/>
          </a:xfrm>
          <a:prstGeom prst="rect">
            <a:avLst/>
          </a:prstGeom>
        </p:spPr>
      </p:pic>
      <p:grpSp>
        <p:nvGrpSpPr>
          <p:cNvPr id="66" name="Agrupar 65">
            <a:extLst>
              <a:ext uri="{FF2B5EF4-FFF2-40B4-BE49-F238E27FC236}">
                <a16:creationId xmlns:a16="http://schemas.microsoft.com/office/drawing/2014/main" id="{09F93732-A23A-1C33-5962-19AEA4D32EB8}"/>
              </a:ext>
            </a:extLst>
          </p:cNvPr>
          <p:cNvGrpSpPr/>
          <p:nvPr/>
        </p:nvGrpSpPr>
        <p:grpSpPr>
          <a:xfrm>
            <a:off x="2780553" y="3579880"/>
            <a:ext cx="1350708" cy="943706"/>
            <a:chOff x="1952028" y="3307606"/>
            <a:chExt cx="1563392" cy="1092303"/>
          </a:xfrm>
        </p:grpSpPr>
        <p:sp>
          <p:nvSpPr>
            <p:cNvPr id="67" name="Elipse 66">
              <a:extLst>
                <a:ext uri="{FF2B5EF4-FFF2-40B4-BE49-F238E27FC236}">
                  <a16:creationId xmlns:a16="http://schemas.microsoft.com/office/drawing/2014/main" id="{DE3342EF-D035-DAD9-E845-AA96B2BBF9F0}"/>
                </a:ext>
              </a:extLst>
            </p:cNvPr>
            <p:cNvSpPr/>
            <p:nvPr/>
          </p:nvSpPr>
          <p:spPr>
            <a:xfrm>
              <a:off x="2423117" y="3307606"/>
              <a:ext cx="1092303" cy="1092303"/>
            </a:xfrm>
            <a:prstGeom prst="ellipse">
              <a:avLst/>
            </a:prstGeom>
            <a:solidFill>
              <a:srgbClr val="00B0F0">
                <a:alpha val="34902"/>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sp>
          <p:nvSpPr>
            <p:cNvPr id="68" name="Elipse 67">
              <a:extLst>
                <a:ext uri="{FF2B5EF4-FFF2-40B4-BE49-F238E27FC236}">
                  <a16:creationId xmlns:a16="http://schemas.microsoft.com/office/drawing/2014/main" id="{38462C03-32CA-5E20-2908-FEBE4B6D8CFC}"/>
                </a:ext>
              </a:extLst>
            </p:cNvPr>
            <p:cNvSpPr/>
            <p:nvPr/>
          </p:nvSpPr>
          <p:spPr>
            <a:xfrm>
              <a:off x="2556400" y="3422618"/>
              <a:ext cx="835473" cy="835473"/>
            </a:xfrm>
            <a:prstGeom prst="ellipse">
              <a:avLst/>
            </a:prstGeom>
            <a:solidFill>
              <a:srgbClr val="00B0F0">
                <a:alpha val="54902"/>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sp>
          <p:nvSpPr>
            <p:cNvPr id="69" name="Retângulo 68">
              <a:extLst>
                <a:ext uri="{FF2B5EF4-FFF2-40B4-BE49-F238E27FC236}">
                  <a16:creationId xmlns:a16="http://schemas.microsoft.com/office/drawing/2014/main" id="{F30C2B40-8729-B33B-F723-3B98EB08D703}"/>
                </a:ext>
              </a:extLst>
            </p:cNvPr>
            <p:cNvSpPr/>
            <p:nvPr/>
          </p:nvSpPr>
          <p:spPr>
            <a:xfrm>
              <a:off x="1952028" y="3681147"/>
              <a:ext cx="840539" cy="296144"/>
            </a:xfrm>
            <a:prstGeom prst="rect">
              <a:avLst/>
            </a:prstGeom>
            <a:solidFill>
              <a:srgbClr val="0A42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pt-BR" sz="1200" b="1" kern="0" dirty="0">
                  <a:solidFill>
                    <a:schemeClr val="bg1"/>
                  </a:solidFill>
                  <a:latin typeface="Compasse" panose="020B0606020203040204" pitchFamily="34" charset="0"/>
                  <a:ea typeface="Times New Roman" panose="02020603050405020304" pitchFamily="18" charset="0"/>
                  <a:cs typeface="Times New Roman" panose="02020603050405020304" pitchFamily="18" charset="0"/>
                </a:rPr>
                <a:t>VIVA!</a:t>
              </a:r>
              <a:endParaRPr lang="pt-BR" sz="1200" b="1" kern="0" dirty="0">
                <a:solidFill>
                  <a:schemeClr val="bg1"/>
                </a:solidFill>
                <a:effectLst/>
                <a:latin typeface="Compasse" panose="020B0606020203040204" pitchFamily="34" charset="0"/>
                <a:ea typeface="Times New Roman" panose="02020603050405020304" pitchFamily="18" charset="0"/>
                <a:cs typeface="Times New Roman" panose="02020603050405020304" pitchFamily="18" charset="0"/>
              </a:endParaRPr>
            </a:p>
          </p:txBody>
        </p:sp>
        <p:sp>
          <p:nvSpPr>
            <p:cNvPr id="70" name="Elipse 69">
              <a:extLst>
                <a:ext uri="{FF2B5EF4-FFF2-40B4-BE49-F238E27FC236}">
                  <a16:creationId xmlns:a16="http://schemas.microsoft.com/office/drawing/2014/main" id="{179C0A0D-F79A-9B43-1EE4-F415386E6EBE}"/>
                </a:ext>
              </a:extLst>
            </p:cNvPr>
            <p:cNvSpPr/>
            <p:nvPr/>
          </p:nvSpPr>
          <p:spPr>
            <a:xfrm>
              <a:off x="2720195" y="3579459"/>
              <a:ext cx="518033" cy="518033"/>
            </a:xfrm>
            <a:prstGeom prst="ellipse">
              <a:avLst/>
            </a:prstGeom>
            <a:solidFill>
              <a:srgbClr val="0A426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pic>
          <p:nvPicPr>
            <p:cNvPr id="71" name="Gráfico 70" descr="Edifício com preenchimento sólido">
              <a:extLst>
                <a:ext uri="{FF2B5EF4-FFF2-40B4-BE49-F238E27FC236}">
                  <a16:creationId xmlns:a16="http://schemas.microsoft.com/office/drawing/2014/main" id="{B95F54FD-B56D-2EF6-548B-4ACA6C541BA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09454" y="3660588"/>
              <a:ext cx="351856" cy="351856"/>
            </a:xfrm>
            <a:prstGeom prst="rect">
              <a:avLst/>
            </a:prstGeom>
          </p:spPr>
        </p:pic>
      </p:grpSp>
      <p:grpSp>
        <p:nvGrpSpPr>
          <p:cNvPr id="72" name="Agrupar 71">
            <a:extLst>
              <a:ext uri="{FF2B5EF4-FFF2-40B4-BE49-F238E27FC236}">
                <a16:creationId xmlns:a16="http://schemas.microsoft.com/office/drawing/2014/main" id="{597D34A8-FAD4-0924-F2EF-B37967DFB4F2}"/>
              </a:ext>
            </a:extLst>
          </p:cNvPr>
          <p:cNvGrpSpPr/>
          <p:nvPr/>
        </p:nvGrpSpPr>
        <p:grpSpPr>
          <a:xfrm>
            <a:off x="2379063" y="4301806"/>
            <a:ext cx="327442" cy="327442"/>
            <a:chOff x="3653719" y="2737204"/>
            <a:chExt cx="429728" cy="429728"/>
          </a:xfrm>
        </p:grpSpPr>
        <p:sp>
          <p:nvSpPr>
            <p:cNvPr id="73" name="Elipse 72">
              <a:extLst>
                <a:ext uri="{FF2B5EF4-FFF2-40B4-BE49-F238E27FC236}">
                  <a16:creationId xmlns:a16="http://schemas.microsoft.com/office/drawing/2014/main" id="{0FBE9A26-854E-16D4-CF9D-91AEEF45E7EA}"/>
                </a:ext>
              </a:extLst>
            </p:cNvPr>
            <p:cNvSpPr/>
            <p:nvPr/>
          </p:nvSpPr>
          <p:spPr>
            <a:xfrm>
              <a:off x="3653719" y="2737204"/>
              <a:ext cx="429728" cy="429728"/>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sp>
          <p:nvSpPr>
            <p:cNvPr id="74" name="Elipse 73">
              <a:extLst>
                <a:ext uri="{FF2B5EF4-FFF2-40B4-BE49-F238E27FC236}">
                  <a16:creationId xmlns:a16="http://schemas.microsoft.com/office/drawing/2014/main" id="{B3F1CF1F-0F95-5E64-8104-13D2A6DCA9F6}"/>
                </a:ext>
              </a:extLst>
            </p:cNvPr>
            <p:cNvSpPr/>
            <p:nvPr/>
          </p:nvSpPr>
          <p:spPr>
            <a:xfrm>
              <a:off x="3690818" y="2774303"/>
              <a:ext cx="355531" cy="35553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pic>
          <p:nvPicPr>
            <p:cNvPr id="76" name="Gráfico 122" descr="Trem com preenchimento sólido">
              <a:extLst>
                <a:ext uri="{FF2B5EF4-FFF2-40B4-BE49-F238E27FC236}">
                  <a16:creationId xmlns:a16="http://schemas.microsoft.com/office/drawing/2014/main" id="{1E5E43AA-020B-E4F4-4A09-5E3D59EBB0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7226" y="2800711"/>
              <a:ext cx="302715" cy="302715"/>
            </a:xfrm>
            <a:prstGeom prst="rect">
              <a:avLst/>
            </a:prstGeom>
          </p:spPr>
        </p:pic>
      </p:grpSp>
      <p:sp>
        <p:nvSpPr>
          <p:cNvPr id="78" name="Retângulo 77">
            <a:extLst>
              <a:ext uri="{FF2B5EF4-FFF2-40B4-BE49-F238E27FC236}">
                <a16:creationId xmlns:a16="http://schemas.microsoft.com/office/drawing/2014/main" id="{9043DF6E-B8AF-FF9A-522E-15B5A9A1A0A5}"/>
              </a:ext>
            </a:extLst>
          </p:cNvPr>
          <p:cNvSpPr/>
          <p:nvPr/>
        </p:nvSpPr>
        <p:spPr>
          <a:xfrm>
            <a:off x="1506869" y="4821282"/>
            <a:ext cx="1636780" cy="327441"/>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pt-BR" sz="1100" b="1" dirty="0">
                <a:latin typeface="Compasse" panose="020B0606020203040204" pitchFamily="34" charset="0"/>
              </a:rPr>
              <a:t>ESTAÇÃO CAMPO BELO</a:t>
            </a:r>
          </a:p>
        </p:txBody>
      </p:sp>
      <p:cxnSp>
        <p:nvCxnSpPr>
          <p:cNvPr id="79" name="Conector: Angulado 78">
            <a:extLst>
              <a:ext uri="{FF2B5EF4-FFF2-40B4-BE49-F238E27FC236}">
                <a16:creationId xmlns:a16="http://schemas.microsoft.com/office/drawing/2014/main" id="{4CD867B8-CB33-B5C4-661B-72C77DB00F52}"/>
              </a:ext>
            </a:extLst>
          </p:cNvPr>
          <p:cNvCxnSpPr>
            <a:cxnSpLocks/>
            <a:stCxn id="78" idx="0"/>
            <a:endCxn id="73" idx="4"/>
          </p:cNvCxnSpPr>
          <p:nvPr/>
        </p:nvCxnSpPr>
        <p:spPr>
          <a:xfrm rot="5400000" flipH="1" flipV="1">
            <a:off x="2338004" y="4616503"/>
            <a:ext cx="192034" cy="217525"/>
          </a:xfrm>
          <a:prstGeom prst="bentConnector3">
            <a:avLst>
              <a:gd name="adj1" fmla="val 50000"/>
            </a:avLst>
          </a:prstGeom>
          <a:ln w="12700">
            <a:solidFill>
              <a:schemeClr val="tx2">
                <a:lumMod val="75000"/>
              </a:schemeClr>
            </a:solidFill>
            <a:prstDash val="solid"/>
          </a:ln>
          <a:effectLst>
            <a:outerShdw blurRad="127000" algn="ctr"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grpSp>
        <p:nvGrpSpPr>
          <p:cNvPr id="80" name="Agrupar 79">
            <a:extLst>
              <a:ext uri="{FF2B5EF4-FFF2-40B4-BE49-F238E27FC236}">
                <a16:creationId xmlns:a16="http://schemas.microsoft.com/office/drawing/2014/main" id="{743CF441-7AB1-F688-A73F-53A48E2B6DAB}"/>
              </a:ext>
            </a:extLst>
          </p:cNvPr>
          <p:cNvGrpSpPr/>
          <p:nvPr/>
        </p:nvGrpSpPr>
        <p:grpSpPr>
          <a:xfrm>
            <a:off x="4611649" y="2405039"/>
            <a:ext cx="327442" cy="327442"/>
            <a:chOff x="3653719" y="2737204"/>
            <a:chExt cx="429728" cy="429728"/>
          </a:xfrm>
        </p:grpSpPr>
        <p:sp>
          <p:nvSpPr>
            <p:cNvPr id="81" name="Elipse 80">
              <a:extLst>
                <a:ext uri="{FF2B5EF4-FFF2-40B4-BE49-F238E27FC236}">
                  <a16:creationId xmlns:a16="http://schemas.microsoft.com/office/drawing/2014/main" id="{114475EF-027E-7912-22E5-73A37F16B3E8}"/>
                </a:ext>
              </a:extLst>
            </p:cNvPr>
            <p:cNvSpPr/>
            <p:nvPr/>
          </p:nvSpPr>
          <p:spPr>
            <a:xfrm>
              <a:off x="3653719" y="2737204"/>
              <a:ext cx="429728" cy="429728"/>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sp>
          <p:nvSpPr>
            <p:cNvPr id="84" name="Elipse 83">
              <a:extLst>
                <a:ext uri="{FF2B5EF4-FFF2-40B4-BE49-F238E27FC236}">
                  <a16:creationId xmlns:a16="http://schemas.microsoft.com/office/drawing/2014/main" id="{CBACC9C5-76A3-3098-2AF6-60CA21EE0ED3}"/>
                </a:ext>
              </a:extLst>
            </p:cNvPr>
            <p:cNvSpPr/>
            <p:nvPr/>
          </p:nvSpPr>
          <p:spPr>
            <a:xfrm>
              <a:off x="3690818" y="2774303"/>
              <a:ext cx="355531" cy="35553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pic>
          <p:nvPicPr>
            <p:cNvPr id="85" name="Gráfico 122" descr="Trem com preenchimento sólido">
              <a:extLst>
                <a:ext uri="{FF2B5EF4-FFF2-40B4-BE49-F238E27FC236}">
                  <a16:creationId xmlns:a16="http://schemas.microsoft.com/office/drawing/2014/main" id="{42FF0D08-C888-4363-72FA-2C15FDF7264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7226" y="2800711"/>
              <a:ext cx="302715" cy="302715"/>
            </a:xfrm>
            <a:prstGeom prst="rect">
              <a:avLst/>
            </a:prstGeom>
          </p:spPr>
        </p:pic>
      </p:grpSp>
      <p:sp>
        <p:nvSpPr>
          <p:cNvPr id="86" name="Retângulo 85">
            <a:extLst>
              <a:ext uri="{FF2B5EF4-FFF2-40B4-BE49-F238E27FC236}">
                <a16:creationId xmlns:a16="http://schemas.microsoft.com/office/drawing/2014/main" id="{98D15E88-1E6E-A25B-5A54-FB2031A9438F}"/>
              </a:ext>
            </a:extLst>
          </p:cNvPr>
          <p:cNvSpPr/>
          <p:nvPr/>
        </p:nvSpPr>
        <p:spPr>
          <a:xfrm>
            <a:off x="3696369" y="2949049"/>
            <a:ext cx="1051103" cy="362089"/>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pt-BR" sz="1100" b="1" dirty="0">
                <a:latin typeface="Compasse" panose="020B0606020203040204" pitchFamily="34" charset="0"/>
              </a:rPr>
              <a:t>ESTAÇÃO EUCALIPTOS</a:t>
            </a:r>
          </a:p>
        </p:txBody>
      </p:sp>
      <p:cxnSp>
        <p:nvCxnSpPr>
          <p:cNvPr id="87" name="Conector: Angulado 86">
            <a:extLst>
              <a:ext uri="{FF2B5EF4-FFF2-40B4-BE49-F238E27FC236}">
                <a16:creationId xmlns:a16="http://schemas.microsoft.com/office/drawing/2014/main" id="{179E8D19-81AC-A4B4-6412-40EAD3AF53DA}"/>
              </a:ext>
            </a:extLst>
          </p:cNvPr>
          <p:cNvCxnSpPr>
            <a:cxnSpLocks/>
            <a:stCxn id="84" idx="4"/>
            <a:endCxn id="86" idx="0"/>
          </p:cNvCxnSpPr>
          <p:nvPr/>
        </p:nvCxnSpPr>
        <p:spPr>
          <a:xfrm rot="5400000">
            <a:off x="4376229" y="2549906"/>
            <a:ext cx="244835" cy="553450"/>
          </a:xfrm>
          <a:prstGeom prst="bentConnector3">
            <a:avLst>
              <a:gd name="adj1" fmla="val 50000"/>
            </a:avLst>
          </a:prstGeom>
          <a:ln w="12700">
            <a:solidFill>
              <a:schemeClr val="tx2">
                <a:lumMod val="75000"/>
              </a:schemeClr>
            </a:solidFill>
            <a:prstDash val="solid"/>
          </a:ln>
          <a:effectLst>
            <a:outerShdw blurRad="127000" algn="ctr"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sp>
        <p:nvSpPr>
          <p:cNvPr id="88" name="Retângulo 87">
            <a:extLst>
              <a:ext uri="{FF2B5EF4-FFF2-40B4-BE49-F238E27FC236}">
                <a16:creationId xmlns:a16="http://schemas.microsoft.com/office/drawing/2014/main" id="{73CBB53C-1432-AD6C-0FD7-07AA2FB50941}"/>
              </a:ext>
            </a:extLst>
          </p:cNvPr>
          <p:cNvSpPr/>
          <p:nvPr/>
        </p:nvSpPr>
        <p:spPr>
          <a:xfrm>
            <a:off x="5372387" y="4462825"/>
            <a:ext cx="1153512" cy="344281"/>
          </a:xfrm>
          <a:prstGeom prst="rect">
            <a:avLst/>
          </a:prstGeom>
          <a:solidFill>
            <a:srgbClr val="0B1E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pt-BR" sz="1100" b="1" dirty="0">
                <a:latin typeface="Compasse" panose="020B0606020203040204" pitchFamily="34" charset="0"/>
              </a:rPr>
              <a:t>AEROPORTO DE CONGONHAS</a:t>
            </a:r>
          </a:p>
        </p:txBody>
      </p:sp>
      <p:cxnSp>
        <p:nvCxnSpPr>
          <p:cNvPr id="94" name="Conector: Angulado 93">
            <a:extLst>
              <a:ext uri="{FF2B5EF4-FFF2-40B4-BE49-F238E27FC236}">
                <a16:creationId xmlns:a16="http://schemas.microsoft.com/office/drawing/2014/main" id="{8B83DC78-9AF5-3234-3B66-912063C1726D}"/>
              </a:ext>
            </a:extLst>
          </p:cNvPr>
          <p:cNvCxnSpPr>
            <a:cxnSpLocks/>
            <a:stCxn id="98" idx="2"/>
            <a:endCxn id="88" idx="2"/>
          </p:cNvCxnSpPr>
          <p:nvPr/>
        </p:nvCxnSpPr>
        <p:spPr>
          <a:xfrm rot="10800000">
            <a:off x="5949143" y="4807106"/>
            <a:ext cx="685640" cy="266924"/>
          </a:xfrm>
          <a:prstGeom prst="bentConnector2">
            <a:avLst/>
          </a:prstGeom>
          <a:ln w="12700">
            <a:solidFill>
              <a:srgbClr val="0B1E31"/>
            </a:solidFill>
            <a:prstDash val="solid"/>
          </a:ln>
          <a:effectLst>
            <a:outerShdw blurRad="127000" algn="ctr"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grpSp>
        <p:nvGrpSpPr>
          <p:cNvPr id="168" name="Agrupar 167">
            <a:extLst>
              <a:ext uri="{FF2B5EF4-FFF2-40B4-BE49-F238E27FC236}">
                <a16:creationId xmlns:a16="http://schemas.microsoft.com/office/drawing/2014/main" id="{7B8E2686-2A94-38D0-333F-80FBEB8E162C}"/>
              </a:ext>
            </a:extLst>
          </p:cNvPr>
          <p:cNvGrpSpPr/>
          <p:nvPr/>
        </p:nvGrpSpPr>
        <p:grpSpPr>
          <a:xfrm>
            <a:off x="6634783" y="4910308"/>
            <a:ext cx="327443" cy="327443"/>
            <a:chOff x="6634783" y="4947317"/>
            <a:chExt cx="327443" cy="327443"/>
          </a:xfrm>
        </p:grpSpPr>
        <p:sp>
          <p:nvSpPr>
            <p:cNvPr id="98" name="Elipse 97">
              <a:extLst>
                <a:ext uri="{FF2B5EF4-FFF2-40B4-BE49-F238E27FC236}">
                  <a16:creationId xmlns:a16="http://schemas.microsoft.com/office/drawing/2014/main" id="{B8E9E9F6-928E-CB72-DA8C-80A9EDE9F182}"/>
                </a:ext>
              </a:extLst>
            </p:cNvPr>
            <p:cNvSpPr/>
            <p:nvPr/>
          </p:nvSpPr>
          <p:spPr>
            <a:xfrm>
              <a:off x="6634783" y="4947317"/>
              <a:ext cx="327443" cy="327443"/>
            </a:xfrm>
            <a:prstGeom prst="ellipse">
              <a:avLst/>
            </a:prstGeom>
            <a:solidFill>
              <a:srgbClr val="0B1E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sp>
          <p:nvSpPr>
            <p:cNvPr id="104" name="Elipse 103">
              <a:extLst>
                <a:ext uri="{FF2B5EF4-FFF2-40B4-BE49-F238E27FC236}">
                  <a16:creationId xmlns:a16="http://schemas.microsoft.com/office/drawing/2014/main" id="{8B4E26E8-EDF7-F49B-D4D6-D35A8ACA7980}"/>
                </a:ext>
              </a:extLst>
            </p:cNvPr>
            <p:cNvSpPr/>
            <p:nvPr/>
          </p:nvSpPr>
          <p:spPr>
            <a:xfrm>
              <a:off x="6663052" y="4975586"/>
              <a:ext cx="270907" cy="27090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pic>
          <p:nvPicPr>
            <p:cNvPr id="106" name="Gráfico 105" descr="Avião com preenchimento sólido">
              <a:extLst>
                <a:ext uri="{FF2B5EF4-FFF2-40B4-BE49-F238E27FC236}">
                  <a16:creationId xmlns:a16="http://schemas.microsoft.com/office/drawing/2014/main" id="{22779D64-91D6-6A9E-4A05-DEA9259489F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87728" y="4996698"/>
              <a:ext cx="223929" cy="223929"/>
            </a:xfrm>
            <a:prstGeom prst="rect">
              <a:avLst/>
            </a:prstGeom>
          </p:spPr>
        </p:pic>
      </p:grpSp>
      <p:grpSp>
        <p:nvGrpSpPr>
          <p:cNvPr id="107" name="Agrupar 106">
            <a:extLst>
              <a:ext uri="{FF2B5EF4-FFF2-40B4-BE49-F238E27FC236}">
                <a16:creationId xmlns:a16="http://schemas.microsoft.com/office/drawing/2014/main" id="{E06601EC-6CBE-7475-2D68-1CE03A7AF413}"/>
              </a:ext>
            </a:extLst>
          </p:cNvPr>
          <p:cNvGrpSpPr/>
          <p:nvPr/>
        </p:nvGrpSpPr>
        <p:grpSpPr>
          <a:xfrm>
            <a:off x="3964351" y="4299188"/>
            <a:ext cx="327442" cy="327442"/>
            <a:chOff x="3653719" y="2737204"/>
            <a:chExt cx="429728" cy="429728"/>
          </a:xfrm>
        </p:grpSpPr>
        <p:sp>
          <p:nvSpPr>
            <p:cNvPr id="108" name="Elipse 107">
              <a:extLst>
                <a:ext uri="{FF2B5EF4-FFF2-40B4-BE49-F238E27FC236}">
                  <a16:creationId xmlns:a16="http://schemas.microsoft.com/office/drawing/2014/main" id="{26F114A5-704B-4A21-59EF-9FC6E3CF042A}"/>
                </a:ext>
              </a:extLst>
            </p:cNvPr>
            <p:cNvSpPr/>
            <p:nvPr/>
          </p:nvSpPr>
          <p:spPr>
            <a:xfrm>
              <a:off x="3653719" y="2737204"/>
              <a:ext cx="429728" cy="429728"/>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sp>
          <p:nvSpPr>
            <p:cNvPr id="110" name="Elipse 109">
              <a:extLst>
                <a:ext uri="{FF2B5EF4-FFF2-40B4-BE49-F238E27FC236}">
                  <a16:creationId xmlns:a16="http://schemas.microsoft.com/office/drawing/2014/main" id="{F427E907-3E07-43D6-5BEF-9DF1BA0A8B00}"/>
                </a:ext>
              </a:extLst>
            </p:cNvPr>
            <p:cNvSpPr/>
            <p:nvPr/>
          </p:nvSpPr>
          <p:spPr>
            <a:xfrm>
              <a:off x="3690818" y="2774303"/>
              <a:ext cx="355531" cy="35553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grpSp>
      <p:sp>
        <p:nvSpPr>
          <p:cNvPr id="111" name="Retângulo 110">
            <a:extLst>
              <a:ext uri="{FF2B5EF4-FFF2-40B4-BE49-F238E27FC236}">
                <a16:creationId xmlns:a16="http://schemas.microsoft.com/office/drawing/2014/main" id="{41C6627B-DB0F-3B2C-8C14-25D4AE21C38A}"/>
              </a:ext>
            </a:extLst>
          </p:cNvPr>
          <p:cNvSpPr/>
          <p:nvPr/>
        </p:nvSpPr>
        <p:spPr>
          <a:xfrm>
            <a:off x="3859549" y="4721271"/>
            <a:ext cx="1195058" cy="433307"/>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pt-BR" sz="1100" b="1" dirty="0">
                <a:latin typeface="Compasse" panose="020B0606020203040204" pitchFamily="34" charset="0"/>
              </a:rPr>
              <a:t>CARREFOUR HIPERMERCADO</a:t>
            </a:r>
          </a:p>
        </p:txBody>
      </p:sp>
      <p:cxnSp>
        <p:nvCxnSpPr>
          <p:cNvPr id="112" name="Conector: Angulado 111">
            <a:extLst>
              <a:ext uri="{FF2B5EF4-FFF2-40B4-BE49-F238E27FC236}">
                <a16:creationId xmlns:a16="http://schemas.microsoft.com/office/drawing/2014/main" id="{32FAB51F-28C3-DAC8-64DD-A9B040BA4270}"/>
              </a:ext>
            </a:extLst>
          </p:cNvPr>
          <p:cNvCxnSpPr>
            <a:cxnSpLocks/>
            <a:stCxn id="111" idx="0"/>
            <a:endCxn id="108" idx="6"/>
          </p:cNvCxnSpPr>
          <p:nvPr/>
        </p:nvCxnSpPr>
        <p:spPr>
          <a:xfrm rot="16200000" flipV="1">
            <a:off x="4245255" y="4509447"/>
            <a:ext cx="258362" cy="165285"/>
          </a:xfrm>
          <a:prstGeom prst="bentConnector2">
            <a:avLst/>
          </a:prstGeom>
          <a:ln w="12700">
            <a:solidFill>
              <a:srgbClr val="00B0F0"/>
            </a:solidFill>
            <a:prstDash val="solid"/>
          </a:ln>
          <a:effectLst>
            <a:outerShdw blurRad="127000" algn="ctr"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pic>
        <p:nvPicPr>
          <p:cNvPr id="116" name="Gráfico 30" descr="Loja com preenchimento sólido">
            <a:extLst>
              <a:ext uri="{FF2B5EF4-FFF2-40B4-BE49-F238E27FC236}">
                <a16:creationId xmlns:a16="http://schemas.microsoft.com/office/drawing/2014/main" id="{144AF20A-4285-F2A7-7603-6E9CBFE9748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05104" y="4336271"/>
            <a:ext cx="243829" cy="243829"/>
          </a:xfrm>
          <a:prstGeom prst="rect">
            <a:avLst/>
          </a:prstGeom>
        </p:spPr>
      </p:pic>
      <p:grpSp>
        <p:nvGrpSpPr>
          <p:cNvPr id="118" name="Agrupar 117">
            <a:extLst>
              <a:ext uri="{FF2B5EF4-FFF2-40B4-BE49-F238E27FC236}">
                <a16:creationId xmlns:a16="http://schemas.microsoft.com/office/drawing/2014/main" id="{054887B3-CCC2-3536-BB6D-97FA4E57A8B8}"/>
              </a:ext>
            </a:extLst>
          </p:cNvPr>
          <p:cNvGrpSpPr/>
          <p:nvPr/>
        </p:nvGrpSpPr>
        <p:grpSpPr>
          <a:xfrm>
            <a:off x="5138632" y="2672721"/>
            <a:ext cx="327442" cy="327442"/>
            <a:chOff x="3653719" y="2737204"/>
            <a:chExt cx="429728" cy="429728"/>
          </a:xfrm>
        </p:grpSpPr>
        <p:sp>
          <p:nvSpPr>
            <p:cNvPr id="120" name="Elipse 119">
              <a:extLst>
                <a:ext uri="{FF2B5EF4-FFF2-40B4-BE49-F238E27FC236}">
                  <a16:creationId xmlns:a16="http://schemas.microsoft.com/office/drawing/2014/main" id="{F278B977-9240-EF9D-C561-315125486C5D}"/>
                </a:ext>
              </a:extLst>
            </p:cNvPr>
            <p:cNvSpPr/>
            <p:nvPr/>
          </p:nvSpPr>
          <p:spPr>
            <a:xfrm>
              <a:off x="3653719" y="2737204"/>
              <a:ext cx="429728" cy="429728"/>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sp>
          <p:nvSpPr>
            <p:cNvPr id="121" name="Elipse 120">
              <a:extLst>
                <a:ext uri="{FF2B5EF4-FFF2-40B4-BE49-F238E27FC236}">
                  <a16:creationId xmlns:a16="http://schemas.microsoft.com/office/drawing/2014/main" id="{030008D9-BBA5-8282-B7E8-84DD1D524F8B}"/>
                </a:ext>
              </a:extLst>
            </p:cNvPr>
            <p:cNvSpPr/>
            <p:nvPr/>
          </p:nvSpPr>
          <p:spPr>
            <a:xfrm>
              <a:off x="3690818" y="2774303"/>
              <a:ext cx="355531" cy="35553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grpSp>
      <p:sp>
        <p:nvSpPr>
          <p:cNvPr id="122" name="Retângulo 121">
            <a:extLst>
              <a:ext uri="{FF2B5EF4-FFF2-40B4-BE49-F238E27FC236}">
                <a16:creationId xmlns:a16="http://schemas.microsoft.com/office/drawing/2014/main" id="{64C377A2-B2D3-C6B5-2EB5-93445EA9EF4C}"/>
              </a:ext>
            </a:extLst>
          </p:cNvPr>
          <p:cNvSpPr/>
          <p:nvPr/>
        </p:nvSpPr>
        <p:spPr>
          <a:xfrm>
            <a:off x="5423214" y="2180089"/>
            <a:ext cx="1051859" cy="418466"/>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pt-BR" sz="1100" b="1" dirty="0">
                <a:latin typeface="Compasse" panose="020B0606020203040204" pitchFamily="34" charset="0"/>
              </a:rPr>
              <a:t>SHOPPING IBIRAPUERA</a:t>
            </a:r>
          </a:p>
        </p:txBody>
      </p:sp>
      <p:cxnSp>
        <p:nvCxnSpPr>
          <p:cNvPr id="123" name="Conector: Angulado 122">
            <a:extLst>
              <a:ext uri="{FF2B5EF4-FFF2-40B4-BE49-F238E27FC236}">
                <a16:creationId xmlns:a16="http://schemas.microsoft.com/office/drawing/2014/main" id="{26EF87C8-166F-DC25-FAA8-88BC756E83C3}"/>
              </a:ext>
            </a:extLst>
          </p:cNvPr>
          <p:cNvCxnSpPr>
            <a:cxnSpLocks/>
            <a:stCxn id="122" idx="2"/>
            <a:endCxn id="120" idx="6"/>
          </p:cNvCxnSpPr>
          <p:nvPr/>
        </p:nvCxnSpPr>
        <p:spPr>
          <a:xfrm rot="5400000">
            <a:off x="5588666" y="2475963"/>
            <a:ext cx="237887" cy="483070"/>
          </a:xfrm>
          <a:prstGeom prst="bentConnector2">
            <a:avLst/>
          </a:prstGeom>
          <a:ln w="12700">
            <a:solidFill>
              <a:srgbClr val="00B0F0"/>
            </a:solidFill>
            <a:prstDash val="solid"/>
          </a:ln>
          <a:effectLst>
            <a:outerShdw blurRad="127000" algn="ctr"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pic>
        <p:nvPicPr>
          <p:cNvPr id="125" name="Gráfico 30" descr="Loja com preenchimento sólido">
            <a:extLst>
              <a:ext uri="{FF2B5EF4-FFF2-40B4-BE49-F238E27FC236}">
                <a16:creationId xmlns:a16="http://schemas.microsoft.com/office/drawing/2014/main" id="{67F394FE-B454-2D6A-9BAD-B4D1CF6F8E0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79385" y="2709804"/>
            <a:ext cx="243829" cy="243829"/>
          </a:xfrm>
          <a:prstGeom prst="rect">
            <a:avLst/>
          </a:prstGeom>
        </p:spPr>
      </p:pic>
      <p:grpSp>
        <p:nvGrpSpPr>
          <p:cNvPr id="127" name="Agrupar 126">
            <a:extLst>
              <a:ext uri="{FF2B5EF4-FFF2-40B4-BE49-F238E27FC236}">
                <a16:creationId xmlns:a16="http://schemas.microsoft.com/office/drawing/2014/main" id="{C04441F4-EE9F-14A5-6593-3CAA9B73F858}"/>
              </a:ext>
            </a:extLst>
          </p:cNvPr>
          <p:cNvGrpSpPr/>
          <p:nvPr/>
        </p:nvGrpSpPr>
        <p:grpSpPr>
          <a:xfrm>
            <a:off x="6287374" y="3620701"/>
            <a:ext cx="327442" cy="327442"/>
            <a:chOff x="3653719" y="2737204"/>
            <a:chExt cx="429728" cy="429728"/>
          </a:xfrm>
        </p:grpSpPr>
        <p:sp>
          <p:nvSpPr>
            <p:cNvPr id="128" name="Elipse 127">
              <a:extLst>
                <a:ext uri="{FF2B5EF4-FFF2-40B4-BE49-F238E27FC236}">
                  <a16:creationId xmlns:a16="http://schemas.microsoft.com/office/drawing/2014/main" id="{3FB4C679-7FE6-C21B-66F5-1E96CE405D8C}"/>
                </a:ext>
              </a:extLst>
            </p:cNvPr>
            <p:cNvSpPr/>
            <p:nvPr/>
          </p:nvSpPr>
          <p:spPr>
            <a:xfrm>
              <a:off x="3653719" y="2737204"/>
              <a:ext cx="429728" cy="429728"/>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sp>
          <p:nvSpPr>
            <p:cNvPr id="129" name="Elipse 128">
              <a:extLst>
                <a:ext uri="{FF2B5EF4-FFF2-40B4-BE49-F238E27FC236}">
                  <a16:creationId xmlns:a16="http://schemas.microsoft.com/office/drawing/2014/main" id="{8B58AB09-18A3-B503-0E5D-23818EBF4DF7}"/>
                </a:ext>
              </a:extLst>
            </p:cNvPr>
            <p:cNvSpPr/>
            <p:nvPr/>
          </p:nvSpPr>
          <p:spPr>
            <a:xfrm>
              <a:off x="3690818" y="2774303"/>
              <a:ext cx="355531" cy="35553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grpSp>
      <p:sp>
        <p:nvSpPr>
          <p:cNvPr id="130" name="Retângulo 129">
            <a:extLst>
              <a:ext uri="{FF2B5EF4-FFF2-40B4-BE49-F238E27FC236}">
                <a16:creationId xmlns:a16="http://schemas.microsoft.com/office/drawing/2014/main" id="{EC1FEEF8-B030-5594-CE5D-45A5F355526F}"/>
              </a:ext>
            </a:extLst>
          </p:cNvPr>
          <p:cNvSpPr/>
          <p:nvPr/>
        </p:nvSpPr>
        <p:spPr>
          <a:xfrm>
            <a:off x="6214154" y="3093639"/>
            <a:ext cx="1216743" cy="381397"/>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pt-BR" sz="1100" b="1" dirty="0">
                <a:latin typeface="Compasse" panose="020B0606020203040204" pitchFamily="34" charset="0"/>
              </a:rPr>
              <a:t>HOSPITAL MORIAH SP</a:t>
            </a:r>
          </a:p>
        </p:txBody>
      </p:sp>
      <p:cxnSp>
        <p:nvCxnSpPr>
          <p:cNvPr id="131" name="Conector: Angulado 130">
            <a:extLst>
              <a:ext uri="{FF2B5EF4-FFF2-40B4-BE49-F238E27FC236}">
                <a16:creationId xmlns:a16="http://schemas.microsoft.com/office/drawing/2014/main" id="{2EE044C0-76AD-3E8F-8898-5AF7ADB821AE}"/>
              </a:ext>
            </a:extLst>
          </p:cNvPr>
          <p:cNvCxnSpPr>
            <a:cxnSpLocks/>
            <a:stCxn id="130" idx="1"/>
            <a:endCxn id="128" idx="0"/>
          </p:cNvCxnSpPr>
          <p:nvPr/>
        </p:nvCxnSpPr>
        <p:spPr>
          <a:xfrm rot="10800000" flipH="1" flipV="1">
            <a:off x="6214153" y="3284337"/>
            <a:ext cx="236941" cy="336363"/>
          </a:xfrm>
          <a:prstGeom prst="bentConnector4">
            <a:avLst>
              <a:gd name="adj1" fmla="val -96480"/>
              <a:gd name="adj2" fmla="val 78347"/>
            </a:avLst>
          </a:prstGeom>
          <a:ln w="12700">
            <a:solidFill>
              <a:schemeClr val="accent2">
                <a:lumMod val="75000"/>
              </a:schemeClr>
            </a:solidFill>
            <a:prstDash val="solid"/>
          </a:ln>
          <a:effectLst>
            <a:outerShdw blurRad="127000" algn="ctr"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pic>
        <p:nvPicPr>
          <p:cNvPr id="132" name="Gráfico 131" descr="Médico com preenchimento sólido">
            <a:extLst>
              <a:ext uri="{FF2B5EF4-FFF2-40B4-BE49-F238E27FC236}">
                <a16:creationId xmlns:a16="http://schemas.microsoft.com/office/drawing/2014/main" id="{6E1318B2-D6BB-DCD5-AEF0-C7D36E2C8D9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307015" y="3638873"/>
            <a:ext cx="287208" cy="287208"/>
          </a:xfrm>
          <a:prstGeom prst="rect">
            <a:avLst/>
          </a:prstGeom>
        </p:spPr>
      </p:pic>
      <p:grpSp>
        <p:nvGrpSpPr>
          <p:cNvPr id="133" name="Agrupar 132">
            <a:extLst>
              <a:ext uri="{FF2B5EF4-FFF2-40B4-BE49-F238E27FC236}">
                <a16:creationId xmlns:a16="http://schemas.microsoft.com/office/drawing/2014/main" id="{6D515D9B-47D9-C359-5F6C-6FE1AE31C594}"/>
              </a:ext>
            </a:extLst>
          </p:cNvPr>
          <p:cNvGrpSpPr/>
          <p:nvPr/>
        </p:nvGrpSpPr>
        <p:grpSpPr>
          <a:xfrm>
            <a:off x="3518307" y="1932801"/>
            <a:ext cx="327442" cy="327442"/>
            <a:chOff x="3653719" y="2737204"/>
            <a:chExt cx="429728" cy="429728"/>
          </a:xfrm>
        </p:grpSpPr>
        <p:sp>
          <p:nvSpPr>
            <p:cNvPr id="134" name="Elipse 133">
              <a:extLst>
                <a:ext uri="{FF2B5EF4-FFF2-40B4-BE49-F238E27FC236}">
                  <a16:creationId xmlns:a16="http://schemas.microsoft.com/office/drawing/2014/main" id="{9F44EEDC-2494-1733-92BC-D4280E0C4540}"/>
                </a:ext>
              </a:extLst>
            </p:cNvPr>
            <p:cNvSpPr/>
            <p:nvPr/>
          </p:nvSpPr>
          <p:spPr>
            <a:xfrm>
              <a:off x="3653719" y="2737204"/>
              <a:ext cx="429728" cy="429728"/>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sp>
          <p:nvSpPr>
            <p:cNvPr id="135" name="Elipse 134">
              <a:extLst>
                <a:ext uri="{FF2B5EF4-FFF2-40B4-BE49-F238E27FC236}">
                  <a16:creationId xmlns:a16="http://schemas.microsoft.com/office/drawing/2014/main" id="{A2399A82-8380-B02F-E5DA-0567BCCFCB6C}"/>
                </a:ext>
              </a:extLst>
            </p:cNvPr>
            <p:cNvSpPr/>
            <p:nvPr/>
          </p:nvSpPr>
          <p:spPr>
            <a:xfrm>
              <a:off x="3690818" y="2774303"/>
              <a:ext cx="355531" cy="35553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grpSp>
      <p:sp>
        <p:nvSpPr>
          <p:cNvPr id="136" name="Retângulo 135">
            <a:extLst>
              <a:ext uri="{FF2B5EF4-FFF2-40B4-BE49-F238E27FC236}">
                <a16:creationId xmlns:a16="http://schemas.microsoft.com/office/drawing/2014/main" id="{D61F6EF3-8003-58C4-06F8-E6C5DDBB1D47}"/>
              </a:ext>
            </a:extLst>
          </p:cNvPr>
          <p:cNvSpPr/>
          <p:nvPr/>
        </p:nvSpPr>
        <p:spPr>
          <a:xfrm>
            <a:off x="4057549" y="1836801"/>
            <a:ext cx="1051103" cy="381397"/>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pt-BR" sz="1100" b="1" dirty="0">
                <a:latin typeface="Compasse" panose="020B0606020203040204" pitchFamily="34" charset="0"/>
              </a:rPr>
              <a:t>HOSPITAL SANTA PAULA</a:t>
            </a:r>
          </a:p>
        </p:txBody>
      </p:sp>
      <p:cxnSp>
        <p:nvCxnSpPr>
          <p:cNvPr id="137" name="Conector: Angulado 136">
            <a:extLst>
              <a:ext uri="{FF2B5EF4-FFF2-40B4-BE49-F238E27FC236}">
                <a16:creationId xmlns:a16="http://schemas.microsoft.com/office/drawing/2014/main" id="{43550DD0-1321-5439-0CE1-E6E8F2ED586E}"/>
              </a:ext>
            </a:extLst>
          </p:cNvPr>
          <p:cNvCxnSpPr>
            <a:cxnSpLocks/>
            <a:endCxn id="136" idx="1"/>
          </p:cNvCxnSpPr>
          <p:nvPr/>
        </p:nvCxnSpPr>
        <p:spPr>
          <a:xfrm flipV="1">
            <a:off x="3852656" y="2027500"/>
            <a:ext cx="204893" cy="57579"/>
          </a:xfrm>
          <a:prstGeom prst="bentConnector3">
            <a:avLst>
              <a:gd name="adj1" fmla="val 50000"/>
            </a:avLst>
          </a:prstGeom>
          <a:ln w="12700">
            <a:solidFill>
              <a:schemeClr val="accent2">
                <a:lumMod val="75000"/>
              </a:schemeClr>
            </a:solidFill>
            <a:prstDash val="solid"/>
          </a:ln>
          <a:effectLst>
            <a:outerShdw blurRad="127000" algn="ctr"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pic>
        <p:nvPicPr>
          <p:cNvPr id="138" name="Gráfico 137" descr="Médico com preenchimento sólido">
            <a:extLst>
              <a:ext uri="{FF2B5EF4-FFF2-40B4-BE49-F238E27FC236}">
                <a16:creationId xmlns:a16="http://schemas.microsoft.com/office/drawing/2014/main" id="{135DC203-01DE-1E3F-9FDB-9247CB04756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537948" y="1950973"/>
            <a:ext cx="287208" cy="287208"/>
          </a:xfrm>
          <a:prstGeom prst="rect">
            <a:avLst/>
          </a:prstGeom>
        </p:spPr>
      </p:pic>
      <p:sp>
        <p:nvSpPr>
          <p:cNvPr id="139" name="Retângulo 138">
            <a:extLst>
              <a:ext uri="{FF2B5EF4-FFF2-40B4-BE49-F238E27FC236}">
                <a16:creationId xmlns:a16="http://schemas.microsoft.com/office/drawing/2014/main" id="{B1F073A5-0EE1-C6D3-042C-22C507867E09}"/>
              </a:ext>
            </a:extLst>
          </p:cNvPr>
          <p:cNvSpPr/>
          <p:nvPr/>
        </p:nvSpPr>
        <p:spPr>
          <a:xfrm>
            <a:off x="1254009" y="2245140"/>
            <a:ext cx="1318188" cy="344281"/>
          </a:xfrm>
          <a:prstGeom prst="rect">
            <a:avLst/>
          </a:prstGeom>
          <a:solidFill>
            <a:srgbClr val="C262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pt-BR" sz="1100" b="1" dirty="0">
                <a:latin typeface="Compasse" panose="020B0606020203040204" pitchFamily="34" charset="0"/>
              </a:rPr>
              <a:t>SOCIEDADE HÍPICA PAULISTA</a:t>
            </a:r>
          </a:p>
        </p:txBody>
      </p:sp>
      <p:cxnSp>
        <p:nvCxnSpPr>
          <p:cNvPr id="140" name="Conector: Angulado 139">
            <a:extLst>
              <a:ext uri="{FF2B5EF4-FFF2-40B4-BE49-F238E27FC236}">
                <a16:creationId xmlns:a16="http://schemas.microsoft.com/office/drawing/2014/main" id="{DBB6360E-8605-2926-02E7-59E080883120}"/>
              </a:ext>
            </a:extLst>
          </p:cNvPr>
          <p:cNvCxnSpPr>
            <a:cxnSpLocks/>
            <a:stCxn id="142" idx="4"/>
            <a:endCxn id="139" idx="0"/>
          </p:cNvCxnSpPr>
          <p:nvPr/>
        </p:nvCxnSpPr>
        <p:spPr>
          <a:xfrm rot="5400000">
            <a:off x="1809459" y="2141493"/>
            <a:ext cx="207291" cy="2"/>
          </a:xfrm>
          <a:prstGeom prst="bentConnector3">
            <a:avLst>
              <a:gd name="adj1" fmla="val 50000"/>
            </a:avLst>
          </a:prstGeom>
          <a:ln w="12700">
            <a:solidFill>
              <a:srgbClr val="C26288"/>
            </a:solidFill>
            <a:prstDash val="solid"/>
          </a:ln>
          <a:effectLst>
            <a:outerShdw blurRad="127000" algn="ctr"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sp>
        <p:nvSpPr>
          <p:cNvPr id="141" name="Elipse 140">
            <a:extLst>
              <a:ext uri="{FF2B5EF4-FFF2-40B4-BE49-F238E27FC236}">
                <a16:creationId xmlns:a16="http://schemas.microsoft.com/office/drawing/2014/main" id="{16B6DE05-6B1F-F0F1-BE56-4FC26B987E4F}"/>
              </a:ext>
            </a:extLst>
          </p:cNvPr>
          <p:cNvSpPr/>
          <p:nvPr/>
        </p:nvSpPr>
        <p:spPr>
          <a:xfrm>
            <a:off x="1749382" y="1738673"/>
            <a:ext cx="327443" cy="327443"/>
          </a:xfrm>
          <a:prstGeom prst="ellipse">
            <a:avLst/>
          </a:prstGeom>
          <a:solidFill>
            <a:srgbClr val="C262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sp>
        <p:nvSpPr>
          <p:cNvPr id="142" name="Elipse 141">
            <a:extLst>
              <a:ext uri="{FF2B5EF4-FFF2-40B4-BE49-F238E27FC236}">
                <a16:creationId xmlns:a16="http://schemas.microsoft.com/office/drawing/2014/main" id="{6A1C85EC-E1BA-B8BC-FB74-1E3C30FB4276}"/>
              </a:ext>
            </a:extLst>
          </p:cNvPr>
          <p:cNvSpPr/>
          <p:nvPr/>
        </p:nvSpPr>
        <p:spPr>
          <a:xfrm>
            <a:off x="1777651" y="1766942"/>
            <a:ext cx="270907" cy="27090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pic>
        <p:nvPicPr>
          <p:cNvPr id="143" name="Gráfico 142" descr="Cavalo com preenchimento sólido">
            <a:extLst>
              <a:ext uri="{FF2B5EF4-FFF2-40B4-BE49-F238E27FC236}">
                <a16:creationId xmlns:a16="http://schemas.microsoft.com/office/drawing/2014/main" id="{6964D9D1-CB79-E437-E94A-C62ADB246FF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805796" y="1786008"/>
            <a:ext cx="219758" cy="219758"/>
          </a:xfrm>
          <a:prstGeom prst="rect">
            <a:avLst/>
          </a:prstGeom>
        </p:spPr>
      </p:pic>
      <p:grpSp>
        <p:nvGrpSpPr>
          <p:cNvPr id="144" name="Agrupar 143">
            <a:extLst>
              <a:ext uri="{FF2B5EF4-FFF2-40B4-BE49-F238E27FC236}">
                <a16:creationId xmlns:a16="http://schemas.microsoft.com/office/drawing/2014/main" id="{C27E06F7-6127-473A-7713-CFBBDBE43D87}"/>
              </a:ext>
            </a:extLst>
          </p:cNvPr>
          <p:cNvGrpSpPr/>
          <p:nvPr/>
        </p:nvGrpSpPr>
        <p:grpSpPr>
          <a:xfrm>
            <a:off x="2793276" y="3093109"/>
            <a:ext cx="327442" cy="327442"/>
            <a:chOff x="3653719" y="2737204"/>
            <a:chExt cx="429728" cy="429728"/>
          </a:xfrm>
        </p:grpSpPr>
        <p:sp>
          <p:nvSpPr>
            <p:cNvPr id="145" name="Elipse 144">
              <a:extLst>
                <a:ext uri="{FF2B5EF4-FFF2-40B4-BE49-F238E27FC236}">
                  <a16:creationId xmlns:a16="http://schemas.microsoft.com/office/drawing/2014/main" id="{E9E5A5EE-6E45-AE17-EBCC-DE73188C0093}"/>
                </a:ext>
              </a:extLst>
            </p:cNvPr>
            <p:cNvSpPr/>
            <p:nvPr/>
          </p:nvSpPr>
          <p:spPr>
            <a:xfrm>
              <a:off x="3653719" y="2737204"/>
              <a:ext cx="429728" cy="429728"/>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sp>
          <p:nvSpPr>
            <p:cNvPr id="146" name="Elipse 145">
              <a:extLst>
                <a:ext uri="{FF2B5EF4-FFF2-40B4-BE49-F238E27FC236}">
                  <a16:creationId xmlns:a16="http://schemas.microsoft.com/office/drawing/2014/main" id="{D65A9083-EB6A-41EF-3A72-731E304D5E9B}"/>
                </a:ext>
              </a:extLst>
            </p:cNvPr>
            <p:cNvSpPr/>
            <p:nvPr/>
          </p:nvSpPr>
          <p:spPr>
            <a:xfrm>
              <a:off x="3690818" y="2774303"/>
              <a:ext cx="355531" cy="35553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BR" sz="1400" dirty="0"/>
            </a:p>
          </p:txBody>
        </p:sp>
      </p:grpSp>
      <p:sp>
        <p:nvSpPr>
          <p:cNvPr id="147" name="Retângulo 146">
            <a:extLst>
              <a:ext uri="{FF2B5EF4-FFF2-40B4-BE49-F238E27FC236}">
                <a16:creationId xmlns:a16="http://schemas.microsoft.com/office/drawing/2014/main" id="{C5EC964E-B72B-D159-3265-6C60DCE88921}"/>
              </a:ext>
            </a:extLst>
          </p:cNvPr>
          <p:cNvSpPr/>
          <p:nvPr/>
        </p:nvSpPr>
        <p:spPr>
          <a:xfrm>
            <a:off x="1584861" y="3329060"/>
            <a:ext cx="967890" cy="327441"/>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pt-BR" sz="1100" b="1" dirty="0">
                <a:latin typeface="Compasse" panose="020B0606020203040204" pitchFamily="34" charset="0"/>
              </a:rPr>
              <a:t>DROGA RAIA</a:t>
            </a:r>
          </a:p>
        </p:txBody>
      </p:sp>
      <p:cxnSp>
        <p:nvCxnSpPr>
          <p:cNvPr id="148" name="Conector: Angulado 147">
            <a:extLst>
              <a:ext uri="{FF2B5EF4-FFF2-40B4-BE49-F238E27FC236}">
                <a16:creationId xmlns:a16="http://schemas.microsoft.com/office/drawing/2014/main" id="{858E5507-6207-15B1-4C49-725A321321BA}"/>
              </a:ext>
            </a:extLst>
          </p:cNvPr>
          <p:cNvCxnSpPr>
            <a:cxnSpLocks/>
            <a:stCxn id="147" idx="3"/>
            <a:endCxn id="145" idx="2"/>
          </p:cNvCxnSpPr>
          <p:nvPr/>
        </p:nvCxnSpPr>
        <p:spPr>
          <a:xfrm flipV="1">
            <a:off x="2552751" y="3256830"/>
            <a:ext cx="240525" cy="235951"/>
          </a:xfrm>
          <a:prstGeom prst="bentConnector3">
            <a:avLst>
              <a:gd name="adj1" fmla="val 50000"/>
            </a:avLst>
          </a:prstGeom>
          <a:ln w="12700">
            <a:solidFill>
              <a:schemeClr val="accent2">
                <a:lumMod val="75000"/>
              </a:schemeClr>
            </a:solidFill>
            <a:prstDash val="solid"/>
          </a:ln>
          <a:effectLst>
            <a:outerShdw blurRad="127000" algn="ctr"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pic>
        <p:nvPicPr>
          <p:cNvPr id="149" name="Gráfico 148" descr="Médico com preenchimento sólido">
            <a:extLst>
              <a:ext uri="{FF2B5EF4-FFF2-40B4-BE49-F238E27FC236}">
                <a16:creationId xmlns:a16="http://schemas.microsoft.com/office/drawing/2014/main" id="{EF6EF561-CB33-DFE1-59C5-C0CF96F67B4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812917" y="3111281"/>
            <a:ext cx="287208" cy="287208"/>
          </a:xfrm>
          <a:prstGeom prst="rect">
            <a:avLst/>
          </a:prstGeom>
        </p:spPr>
      </p:pic>
      <p:grpSp>
        <p:nvGrpSpPr>
          <p:cNvPr id="184" name="Agrupar 183">
            <a:extLst>
              <a:ext uri="{FF2B5EF4-FFF2-40B4-BE49-F238E27FC236}">
                <a16:creationId xmlns:a16="http://schemas.microsoft.com/office/drawing/2014/main" id="{C7FEB1F9-F953-F169-2F07-1F95DE28B1AC}"/>
              </a:ext>
            </a:extLst>
          </p:cNvPr>
          <p:cNvGrpSpPr/>
          <p:nvPr/>
        </p:nvGrpSpPr>
        <p:grpSpPr>
          <a:xfrm>
            <a:off x="8557458" y="1708930"/>
            <a:ext cx="3136916" cy="481374"/>
            <a:chOff x="8164310" y="2048145"/>
            <a:chExt cx="3136916" cy="481374"/>
          </a:xfrm>
          <a:noFill/>
        </p:grpSpPr>
        <p:sp>
          <p:nvSpPr>
            <p:cNvPr id="185" name="Retângulo 184">
              <a:extLst>
                <a:ext uri="{FF2B5EF4-FFF2-40B4-BE49-F238E27FC236}">
                  <a16:creationId xmlns:a16="http://schemas.microsoft.com/office/drawing/2014/main" id="{3F9A266C-BF8E-F7F7-45E5-3C79C5888A84}"/>
                </a:ext>
              </a:extLst>
            </p:cNvPr>
            <p:cNvSpPr/>
            <p:nvPr/>
          </p:nvSpPr>
          <p:spPr>
            <a:xfrm>
              <a:off x="8164310" y="2048145"/>
              <a:ext cx="3130959" cy="48137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pt-BR" sz="1400" b="1" dirty="0">
                  <a:solidFill>
                    <a:schemeClr val="tx2">
                      <a:lumMod val="75000"/>
                    </a:schemeClr>
                  </a:solidFill>
                  <a:latin typeface="Compasse" panose="020B0606020203040204" pitchFamily="34" charset="0"/>
                </a:rPr>
                <a:t>Estação Campo Belo</a:t>
              </a:r>
              <a:br>
                <a:rPr lang="pt-BR" sz="1400" b="1" dirty="0">
                  <a:solidFill>
                    <a:schemeClr val="tx2">
                      <a:lumMod val="75000"/>
                    </a:schemeClr>
                  </a:solidFill>
                  <a:latin typeface="Compasse" panose="020B0606020203040204" pitchFamily="34" charset="0"/>
                </a:rPr>
              </a:br>
              <a:r>
                <a:rPr lang="pt-BR" sz="1000" dirty="0">
                  <a:solidFill>
                    <a:schemeClr val="tx2">
                      <a:lumMod val="75000"/>
                    </a:schemeClr>
                  </a:solidFill>
                  <a:latin typeface="Compasse" panose="020B0606020203040204" pitchFamily="34" charset="0"/>
                </a:rPr>
                <a:t>Linha 5</a:t>
              </a:r>
            </a:p>
          </p:txBody>
        </p:sp>
        <p:sp>
          <p:nvSpPr>
            <p:cNvPr id="186" name="CaixaDeTexto 47">
              <a:extLst>
                <a:ext uri="{FF2B5EF4-FFF2-40B4-BE49-F238E27FC236}">
                  <a16:creationId xmlns:a16="http://schemas.microsoft.com/office/drawing/2014/main" id="{48F61EFC-3899-943C-55DF-D9590D1F88ED}"/>
                </a:ext>
              </a:extLst>
            </p:cNvPr>
            <p:cNvSpPr txBox="1"/>
            <p:nvPr/>
          </p:nvSpPr>
          <p:spPr>
            <a:xfrm>
              <a:off x="10521049" y="2150934"/>
              <a:ext cx="780177" cy="307777"/>
            </a:xfrm>
            <a:prstGeom prst="rect">
              <a:avLst/>
            </a:prstGeom>
            <a:grp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1400" b="1" dirty="0">
                  <a:solidFill>
                    <a:schemeClr val="tx2">
                      <a:lumMod val="75000"/>
                    </a:schemeClr>
                  </a:solidFill>
                  <a:latin typeface="Compasse" panose="020B0606020203040204" pitchFamily="34" charset="0"/>
                </a:rPr>
                <a:t>1,4km</a:t>
              </a:r>
            </a:p>
          </p:txBody>
        </p:sp>
      </p:grpSp>
      <p:grpSp>
        <p:nvGrpSpPr>
          <p:cNvPr id="187" name="Agrupar 186">
            <a:extLst>
              <a:ext uri="{FF2B5EF4-FFF2-40B4-BE49-F238E27FC236}">
                <a16:creationId xmlns:a16="http://schemas.microsoft.com/office/drawing/2014/main" id="{74E69C48-A3AC-7071-E34A-558453F550AE}"/>
              </a:ext>
            </a:extLst>
          </p:cNvPr>
          <p:cNvGrpSpPr/>
          <p:nvPr/>
        </p:nvGrpSpPr>
        <p:grpSpPr>
          <a:xfrm>
            <a:off x="8557458" y="3658398"/>
            <a:ext cx="3136916" cy="481374"/>
            <a:chOff x="8164310" y="3530429"/>
            <a:chExt cx="3136916" cy="481374"/>
          </a:xfrm>
          <a:noFill/>
        </p:grpSpPr>
        <p:sp>
          <p:nvSpPr>
            <p:cNvPr id="188" name="Retângulo 187">
              <a:extLst>
                <a:ext uri="{FF2B5EF4-FFF2-40B4-BE49-F238E27FC236}">
                  <a16:creationId xmlns:a16="http://schemas.microsoft.com/office/drawing/2014/main" id="{F9655985-696D-6C43-1190-B034855A666B}"/>
                </a:ext>
              </a:extLst>
            </p:cNvPr>
            <p:cNvSpPr/>
            <p:nvPr/>
          </p:nvSpPr>
          <p:spPr>
            <a:xfrm>
              <a:off x="8164310" y="3530429"/>
              <a:ext cx="3130959" cy="48137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pt-BR" sz="1400" b="1" dirty="0">
                  <a:solidFill>
                    <a:srgbClr val="00B0F0"/>
                  </a:solidFill>
                  <a:latin typeface="Compasse" panose="020B0606020203040204" pitchFamily="34" charset="0"/>
                </a:rPr>
                <a:t>Carrefour Hipermercado</a:t>
              </a:r>
            </a:p>
          </p:txBody>
        </p:sp>
        <p:sp>
          <p:nvSpPr>
            <p:cNvPr id="189" name="CaixaDeTexto 54">
              <a:extLst>
                <a:ext uri="{FF2B5EF4-FFF2-40B4-BE49-F238E27FC236}">
                  <a16:creationId xmlns:a16="http://schemas.microsoft.com/office/drawing/2014/main" id="{1999E54A-9CF8-84B3-49FE-BBF5047DBF1A}"/>
                </a:ext>
              </a:extLst>
            </p:cNvPr>
            <p:cNvSpPr txBox="1"/>
            <p:nvPr/>
          </p:nvSpPr>
          <p:spPr>
            <a:xfrm>
              <a:off x="10521049" y="3620629"/>
              <a:ext cx="780177" cy="307777"/>
            </a:xfrm>
            <a:prstGeom prst="rect">
              <a:avLst/>
            </a:prstGeom>
            <a:grp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1400" b="1" dirty="0">
                  <a:solidFill>
                    <a:srgbClr val="00B0F0"/>
                  </a:solidFill>
                  <a:latin typeface="Compasse" panose="020B0606020203040204" pitchFamily="34" charset="0"/>
                </a:rPr>
                <a:t>76m</a:t>
              </a:r>
            </a:p>
          </p:txBody>
        </p:sp>
      </p:grpSp>
      <p:grpSp>
        <p:nvGrpSpPr>
          <p:cNvPr id="190" name="Agrupar 189">
            <a:extLst>
              <a:ext uri="{FF2B5EF4-FFF2-40B4-BE49-F238E27FC236}">
                <a16:creationId xmlns:a16="http://schemas.microsoft.com/office/drawing/2014/main" id="{4718A39A-4299-4A1D-91D6-BA32002CE507}"/>
              </a:ext>
            </a:extLst>
          </p:cNvPr>
          <p:cNvGrpSpPr/>
          <p:nvPr/>
        </p:nvGrpSpPr>
        <p:grpSpPr>
          <a:xfrm>
            <a:off x="8557458" y="4128826"/>
            <a:ext cx="3136916" cy="500227"/>
            <a:chOff x="8164310" y="4000857"/>
            <a:chExt cx="3136916" cy="500227"/>
          </a:xfrm>
          <a:noFill/>
        </p:grpSpPr>
        <p:sp>
          <p:nvSpPr>
            <p:cNvPr id="191" name="Retângulo 190">
              <a:extLst>
                <a:ext uri="{FF2B5EF4-FFF2-40B4-BE49-F238E27FC236}">
                  <a16:creationId xmlns:a16="http://schemas.microsoft.com/office/drawing/2014/main" id="{44C72807-087F-EFBE-4772-57EB2DBD1921}"/>
                </a:ext>
              </a:extLst>
            </p:cNvPr>
            <p:cNvSpPr/>
            <p:nvPr/>
          </p:nvSpPr>
          <p:spPr>
            <a:xfrm>
              <a:off x="8164310" y="4019710"/>
              <a:ext cx="3130959" cy="48137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pt-BR" sz="1400" b="1" dirty="0">
                  <a:solidFill>
                    <a:srgbClr val="00B0F0"/>
                  </a:solidFill>
                  <a:latin typeface="Compasse" panose="020B0606020203040204" pitchFamily="34" charset="0"/>
                </a:rPr>
                <a:t>Shopping Ibirapuera</a:t>
              </a:r>
            </a:p>
          </p:txBody>
        </p:sp>
        <p:sp>
          <p:nvSpPr>
            <p:cNvPr id="192" name="CaixaDeTexto 55">
              <a:extLst>
                <a:ext uri="{FF2B5EF4-FFF2-40B4-BE49-F238E27FC236}">
                  <a16:creationId xmlns:a16="http://schemas.microsoft.com/office/drawing/2014/main" id="{180AE948-B062-861E-A58C-71097D6A2187}"/>
                </a:ext>
              </a:extLst>
            </p:cNvPr>
            <p:cNvSpPr txBox="1"/>
            <p:nvPr/>
          </p:nvSpPr>
          <p:spPr>
            <a:xfrm>
              <a:off x="10521049" y="4135788"/>
              <a:ext cx="780177" cy="307777"/>
            </a:xfrm>
            <a:prstGeom prst="rect">
              <a:avLst/>
            </a:prstGeom>
            <a:grp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1400" b="1" dirty="0">
                  <a:solidFill>
                    <a:srgbClr val="00B0F0"/>
                  </a:solidFill>
                  <a:latin typeface="Compasse" panose="020B0606020203040204" pitchFamily="34" charset="0"/>
                </a:rPr>
                <a:t>1,6Km</a:t>
              </a:r>
            </a:p>
          </p:txBody>
        </p:sp>
        <p:cxnSp>
          <p:nvCxnSpPr>
            <p:cNvPr id="193" name="Conector reto 192">
              <a:extLst>
                <a:ext uri="{FF2B5EF4-FFF2-40B4-BE49-F238E27FC236}">
                  <a16:creationId xmlns:a16="http://schemas.microsoft.com/office/drawing/2014/main" id="{202C83AD-DD85-76F0-CAA7-EBDCA0DAB78E}"/>
                </a:ext>
              </a:extLst>
            </p:cNvPr>
            <p:cNvCxnSpPr>
              <a:cxnSpLocks/>
            </p:cNvCxnSpPr>
            <p:nvPr/>
          </p:nvCxnSpPr>
          <p:spPr>
            <a:xfrm>
              <a:off x="8164310" y="4000857"/>
              <a:ext cx="3130960" cy="0"/>
            </a:xfrm>
            <a:prstGeom prst="line">
              <a:avLst/>
            </a:prstGeom>
            <a:grpFill/>
            <a:ln w="1905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194" name="Agrupar 193">
            <a:extLst>
              <a:ext uri="{FF2B5EF4-FFF2-40B4-BE49-F238E27FC236}">
                <a16:creationId xmlns:a16="http://schemas.microsoft.com/office/drawing/2014/main" id="{A16B5940-81F3-7AB5-549F-57D675D7AE10}"/>
              </a:ext>
            </a:extLst>
          </p:cNvPr>
          <p:cNvGrpSpPr/>
          <p:nvPr/>
        </p:nvGrpSpPr>
        <p:grpSpPr>
          <a:xfrm>
            <a:off x="8560437" y="1227556"/>
            <a:ext cx="3130959" cy="481374"/>
            <a:chOff x="8164310" y="1566771"/>
            <a:chExt cx="3130959" cy="481374"/>
          </a:xfrm>
        </p:grpSpPr>
        <p:sp>
          <p:nvSpPr>
            <p:cNvPr id="195" name="Retângulo 194">
              <a:extLst>
                <a:ext uri="{FF2B5EF4-FFF2-40B4-BE49-F238E27FC236}">
                  <a16:creationId xmlns:a16="http://schemas.microsoft.com/office/drawing/2014/main" id="{61B7A35D-0454-4D29-37A1-E6ABE5471E93}"/>
                </a:ext>
              </a:extLst>
            </p:cNvPr>
            <p:cNvSpPr/>
            <p:nvPr/>
          </p:nvSpPr>
          <p:spPr>
            <a:xfrm>
              <a:off x="8164310" y="1566771"/>
              <a:ext cx="3130959" cy="481374"/>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pt-BR" sz="1400" b="1" dirty="0">
                  <a:latin typeface="Compasse" panose="020B0606020203040204" pitchFamily="34" charset="0"/>
                </a:rPr>
                <a:t>MOBILIDADE URBANA</a:t>
              </a:r>
            </a:p>
          </p:txBody>
        </p:sp>
        <p:pic>
          <p:nvPicPr>
            <p:cNvPr id="196" name="Gráfico 62" descr="Rota (dois pinos em um caminho) com preenchimento sólido">
              <a:extLst>
                <a:ext uri="{FF2B5EF4-FFF2-40B4-BE49-F238E27FC236}">
                  <a16:creationId xmlns:a16="http://schemas.microsoft.com/office/drawing/2014/main" id="{B6A3960A-5B11-F3C5-B808-B930CD92B76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755864" y="1652185"/>
              <a:ext cx="310546" cy="310546"/>
            </a:xfrm>
            <a:prstGeom prst="rect">
              <a:avLst/>
            </a:prstGeom>
          </p:spPr>
        </p:pic>
      </p:grpSp>
      <p:grpSp>
        <p:nvGrpSpPr>
          <p:cNvPr id="197" name="Agrupar 196">
            <a:extLst>
              <a:ext uri="{FF2B5EF4-FFF2-40B4-BE49-F238E27FC236}">
                <a16:creationId xmlns:a16="http://schemas.microsoft.com/office/drawing/2014/main" id="{51331D33-297B-5F11-C7B6-FD468BEF526E}"/>
              </a:ext>
            </a:extLst>
          </p:cNvPr>
          <p:cNvGrpSpPr/>
          <p:nvPr/>
        </p:nvGrpSpPr>
        <p:grpSpPr>
          <a:xfrm>
            <a:off x="8560437" y="3177024"/>
            <a:ext cx="3130959" cy="481374"/>
            <a:chOff x="8164310" y="3049055"/>
            <a:chExt cx="3130959" cy="481374"/>
          </a:xfrm>
        </p:grpSpPr>
        <p:sp>
          <p:nvSpPr>
            <p:cNvPr id="198" name="Retângulo 197">
              <a:extLst>
                <a:ext uri="{FF2B5EF4-FFF2-40B4-BE49-F238E27FC236}">
                  <a16:creationId xmlns:a16="http://schemas.microsoft.com/office/drawing/2014/main" id="{73BA484E-DAB5-2ED5-4BAB-61677011F158}"/>
                </a:ext>
              </a:extLst>
            </p:cNvPr>
            <p:cNvSpPr/>
            <p:nvPr/>
          </p:nvSpPr>
          <p:spPr>
            <a:xfrm>
              <a:off x="8164310" y="3049055"/>
              <a:ext cx="3130959" cy="481374"/>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pt-BR" sz="1400" b="1" dirty="0">
                  <a:latin typeface="Compasse" panose="020B0606020203040204" pitchFamily="34" charset="0"/>
                </a:rPr>
                <a:t>ALIMENTAÇÃO</a:t>
              </a:r>
            </a:p>
          </p:txBody>
        </p:sp>
        <p:pic>
          <p:nvPicPr>
            <p:cNvPr id="199" name="Gráfico 63" descr="Rota (dois pinos em um caminho) com preenchimento sólido">
              <a:extLst>
                <a:ext uri="{FF2B5EF4-FFF2-40B4-BE49-F238E27FC236}">
                  <a16:creationId xmlns:a16="http://schemas.microsoft.com/office/drawing/2014/main" id="{F325710E-3FE6-1147-9E14-27259CD45EB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755864" y="3134469"/>
              <a:ext cx="310546" cy="310546"/>
            </a:xfrm>
            <a:prstGeom prst="rect">
              <a:avLst/>
            </a:prstGeom>
          </p:spPr>
        </p:pic>
      </p:grpSp>
      <p:grpSp>
        <p:nvGrpSpPr>
          <p:cNvPr id="200" name="Agrupar 199">
            <a:extLst>
              <a:ext uri="{FF2B5EF4-FFF2-40B4-BE49-F238E27FC236}">
                <a16:creationId xmlns:a16="http://schemas.microsoft.com/office/drawing/2014/main" id="{BBB1580C-CE69-DC09-BB5D-ADD7B8986E18}"/>
              </a:ext>
            </a:extLst>
          </p:cNvPr>
          <p:cNvGrpSpPr/>
          <p:nvPr/>
        </p:nvGrpSpPr>
        <p:grpSpPr>
          <a:xfrm>
            <a:off x="8554480" y="5105792"/>
            <a:ext cx="3142872" cy="481374"/>
            <a:chOff x="8164310" y="5024581"/>
            <a:chExt cx="3142872" cy="481374"/>
          </a:xfrm>
          <a:noFill/>
        </p:grpSpPr>
        <p:sp>
          <p:nvSpPr>
            <p:cNvPr id="201" name="Retângulo 200">
              <a:extLst>
                <a:ext uri="{FF2B5EF4-FFF2-40B4-BE49-F238E27FC236}">
                  <a16:creationId xmlns:a16="http://schemas.microsoft.com/office/drawing/2014/main" id="{968B6FC5-A7CF-979E-276F-B9289972A480}"/>
                </a:ext>
              </a:extLst>
            </p:cNvPr>
            <p:cNvSpPr/>
            <p:nvPr/>
          </p:nvSpPr>
          <p:spPr>
            <a:xfrm>
              <a:off x="8164310" y="5024581"/>
              <a:ext cx="3130959" cy="48137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pt-BR" sz="1400" b="1" dirty="0">
                  <a:solidFill>
                    <a:srgbClr val="C26288"/>
                  </a:solidFill>
                  <a:latin typeface="Compasse" panose="020B0606020203040204" pitchFamily="34" charset="0"/>
                </a:rPr>
                <a:t>Sociedade Hípica Paulista</a:t>
              </a:r>
            </a:p>
          </p:txBody>
        </p:sp>
        <p:sp>
          <p:nvSpPr>
            <p:cNvPr id="202" name="CaixaDeTexto 101">
              <a:extLst>
                <a:ext uri="{FF2B5EF4-FFF2-40B4-BE49-F238E27FC236}">
                  <a16:creationId xmlns:a16="http://schemas.microsoft.com/office/drawing/2014/main" id="{0C9091E4-D73F-BA4B-FDA3-672606195718}"/>
                </a:ext>
              </a:extLst>
            </p:cNvPr>
            <p:cNvSpPr txBox="1"/>
            <p:nvPr/>
          </p:nvSpPr>
          <p:spPr>
            <a:xfrm>
              <a:off x="10527005" y="5111380"/>
              <a:ext cx="780177" cy="307777"/>
            </a:xfrm>
            <a:prstGeom prst="rect">
              <a:avLst/>
            </a:prstGeom>
            <a:grp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1400" b="1" dirty="0">
                  <a:solidFill>
                    <a:srgbClr val="C26288"/>
                  </a:solidFill>
                  <a:latin typeface="Compasse" panose="020B0606020203040204" pitchFamily="34" charset="0"/>
                </a:rPr>
                <a:t>2km</a:t>
              </a:r>
            </a:p>
          </p:txBody>
        </p:sp>
      </p:grpSp>
      <p:grpSp>
        <p:nvGrpSpPr>
          <p:cNvPr id="203" name="Agrupar 202">
            <a:extLst>
              <a:ext uri="{FF2B5EF4-FFF2-40B4-BE49-F238E27FC236}">
                <a16:creationId xmlns:a16="http://schemas.microsoft.com/office/drawing/2014/main" id="{446717C0-F0AB-15E8-43C9-5CB5DDE9CD78}"/>
              </a:ext>
            </a:extLst>
          </p:cNvPr>
          <p:cNvGrpSpPr/>
          <p:nvPr/>
        </p:nvGrpSpPr>
        <p:grpSpPr>
          <a:xfrm>
            <a:off x="8560437" y="4624418"/>
            <a:ext cx="3130959" cy="481374"/>
            <a:chOff x="8164310" y="4543207"/>
            <a:chExt cx="3130959" cy="481374"/>
          </a:xfrm>
          <a:solidFill>
            <a:srgbClr val="C26288"/>
          </a:solidFill>
        </p:grpSpPr>
        <p:sp>
          <p:nvSpPr>
            <p:cNvPr id="204" name="Retângulo 203">
              <a:extLst>
                <a:ext uri="{FF2B5EF4-FFF2-40B4-BE49-F238E27FC236}">
                  <a16:creationId xmlns:a16="http://schemas.microsoft.com/office/drawing/2014/main" id="{1B8C0026-C0F1-17FD-1AAB-84877063367F}"/>
                </a:ext>
              </a:extLst>
            </p:cNvPr>
            <p:cNvSpPr/>
            <p:nvPr/>
          </p:nvSpPr>
          <p:spPr>
            <a:xfrm>
              <a:off x="8164310" y="4543207"/>
              <a:ext cx="3130959" cy="48137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pt-BR" sz="1400" b="1" dirty="0">
                  <a:latin typeface="Compasse" panose="020B0606020203040204" pitchFamily="34" charset="0"/>
                </a:rPr>
                <a:t>GERAL</a:t>
              </a:r>
            </a:p>
          </p:txBody>
        </p:sp>
        <p:pic>
          <p:nvPicPr>
            <p:cNvPr id="205" name="Gráfico 104" descr="Rota (dois pinos em um caminho) com preenchimento sólido">
              <a:extLst>
                <a:ext uri="{FF2B5EF4-FFF2-40B4-BE49-F238E27FC236}">
                  <a16:creationId xmlns:a16="http://schemas.microsoft.com/office/drawing/2014/main" id="{0E4405A5-5BF0-AAAE-0EC7-E836768B0CC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761820" y="4628621"/>
              <a:ext cx="310546" cy="310546"/>
            </a:xfrm>
            <a:prstGeom prst="rect">
              <a:avLst/>
            </a:prstGeom>
          </p:spPr>
        </p:pic>
      </p:grpSp>
      <p:grpSp>
        <p:nvGrpSpPr>
          <p:cNvPr id="207" name="Agrupar 206">
            <a:extLst>
              <a:ext uri="{FF2B5EF4-FFF2-40B4-BE49-F238E27FC236}">
                <a16:creationId xmlns:a16="http://schemas.microsoft.com/office/drawing/2014/main" id="{057EFA21-9AC1-B7EA-D2B4-61B2C34B0EBC}"/>
              </a:ext>
            </a:extLst>
          </p:cNvPr>
          <p:cNvGrpSpPr/>
          <p:nvPr/>
        </p:nvGrpSpPr>
        <p:grpSpPr>
          <a:xfrm>
            <a:off x="8548523" y="2186299"/>
            <a:ext cx="3136916" cy="481374"/>
            <a:chOff x="8158353" y="2531290"/>
            <a:chExt cx="3136916" cy="481374"/>
          </a:xfrm>
          <a:noFill/>
        </p:grpSpPr>
        <p:sp>
          <p:nvSpPr>
            <p:cNvPr id="208" name="Retângulo 207">
              <a:extLst>
                <a:ext uri="{FF2B5EF4-FFF2-40B4-BE49-F238E27FC236}">
                  <a16:creationId xmlns:a16="http://schemas.microsoft.com/office/drawing/2014/main" id="{414E6E3A-9D5E-E3F3-9FD2-3907FE95EA0D}"/>
                </a:ext>
              </a:extLst>
            </p:cNvPr>
            <p:cNvSpPr/>
            <p:nvPr/>
          </p:nvSpPr>
          <p:spPr>
            <a:xfrm>
              <a:off x="8158353" y="2531290"/>
              <a:ext cx="3130959" cy="48137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pt-BR" sz="1400" b="1" dirty="0">
                  <a:solidFill>
                    <a:schemeClr val="tx2">
                      <a:lumMod val="75000"/>
                    </a:schemeClr>
                  </a:solidFill>
                  <a:latin typeface="Compasse" panose="020B0606020203040204" pitchFamily="34" charset="0"/>
                </a:rPr>
                <a:t>Estação Eucaliptos</a:t>
              </a:r>
            </a:p>
            <a:p>
              <a:r>
                <a:rPr lang="pt-BR" sz="1000" dirty="0">
                  <a:solidFill>
                    <a:schemeClr val="tx2">
                      <a:lumMod val="75000"/>
                    </a:schemeClr>
                  </a:solidFill>
                  <a:latin typeface="Compasse" panose="020B0606020203040204" pitchFamily="34" charset="0"/>
                </a:rPr>
                <a:t>Linha 5</a:t>
              </a:r>
            </a:p>
          </p:txBody>
        </p:sp>
        <p:sp>
          <p:nvSpPr>
            <p:cNvPr id="209" name="CaixaDeTexto 47">
              <a:extLst>
                <a:ext uri="{FF2B5EF4-FFF2-40B4-BE49-F238E27FC236}">
                  <a16:creationId xmlns:a16="http://schemas.microsoft.com/office/drawing/2014/main" id="{4E7F6122-49C4-5C6E-0E53-0837DCD04860}"/>
                </a:ext>
              </a:extLst>
            </p:cNvPr>
            <p:cNvSpPr txBox="1"/>
            <p:nvPr/>
          </p:nvSpPr>
          <p:spPr>
            <a:xfrm>
              <a:off x="10515092" y="2634079"/>
              <a:ext cx="780177" cy="307777"/>
            </a:xfrm>
            <a:prstGeom prst="rect">
              <a:avLst/>
            </a:prstGeom>
            <a:grp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1400" b="1" dirty="0">
                  <a:solidFill>
                    <a:schemeClr val="tx2">
                      <a:lumMod val="75000"/>
                    </a:schemeClr>
                  </a:solidFill>
                  <a:latin typeface="Compasse" panose="020B0606020203040204" pitchFamily="34" charset="0"/>
                </a:rPr>
                <a:t>1,8km</a:t>
              </a:r>
            </a:p>
          </p:txBody>
        </p:sp>
      </p:grpSp>
      <p:cxnSp>
        <p:nvCxnSpPr>
          <p:cNvPr id="210" name="Conector reto 209">
            <a:extLst>
              <a:ext uri="{FF2B5EF4-FFF2-40B4-BE49-F238E27FC236}">
                <a16:creationId xmlns:a16="http://schemas.microsoft.com/office/drawing/2014/main" id="{9DE18A87-74BF-4728-2FC2-4DF9B8465FFB}"/>
              </a:ext>
            </a:extLst>
          </p:cNvPr>
          <p:cNvCxnSpPr>
            <a:cxnSpLocks/>
          </p:cNvCxnSpPr>
          <p:nvPr/>
        </p:nvCxnSpPr>
        <p:spPr>
          <a:xfrm>
            <a:off x="8551501" y="2167110"/>
            <a:ext cx="3130960" cy="0"/>
          </a:xfrm>
          <a:prstGeom prst="line">
            <a:avLst/>
          </a:prstGeom>
          <a:ln w="19050">
            <a:solidFill>
              <a:srgbClr val="333F50"/>
            </a:solidFill>
          </a:ln>
        </p:spPr>
        <p:style>
          <a:lnRef idx="1">
            <a:schemeClr val="accent1"/>
          </a:lnRef>
          <a:fillRef idx="0">
            <a:schemeClr val="accent1"/>
          </a:fillRef>
          <a:effectRef idx="0">
            <a:schemeClr val="accent1"/>
          </a:effectRef>
          <a:fontRef idx="minor">
            <a:schemeClr val="tx1"/>
          </a:fontRef>
        </p:style>
      </p:cxnSp>
      <p:grpSp>
        <p:nvGrpSpPr>
          <p:cNvPr id="211" name="Agrupar 210">
            <a:extLst>
              <a:ext uri="{FF2B5EF4-FFF2-40B4-BE49-F238E27FC236}">
                <a16:creationId xmlns:a16="http://schemas.microsoft.com/office/drawing/2014/main" id="{02D909FE-DC0C-7444-A972-4CD333A658D1}"/>
              </a:ext>
            </a:extLst>
          </p:cNvPr>
          <p:cNvGrpSpPr/>
          <p:nvPr/>
        </p:nvGrpSpPr>
        <p:grpSpPr>
          <a:xfrm>
            <a:off x="8548523" y="2683231"/>
            <a:ext cx="3136916" cy="481374"/>
            <a:chOff x="8158353" y="2531290"/>
            <a:chExt cx="3136916" cy="481374"/>
          </a:xfrm>
          <a:noFill/>
        </p:grpSpPr>
        <p:sp>
          <p:nvSpPr>
            <p:cNvPr id="212" name="Retângulo 211">
              <a:extLst>
                <a:ext uri="{FF2B5EF4-FFF2-40B4-BE49-F238E27FC236}">
                  <a16:creationId xmlns:a16="http://schemas.microsoft.com/office/drawing/2014/main" id="{E528E036-F0A6-CDE0-0505-0C88952CA04E}"/>
                </a:ext>
              </a:extLst>
            </p:cNvPr>
            <p:cNvSpPr/>
            <p:nvPr/>
          </p:nvSpPr>
          <p:spPr>
            <a:xfrm>
              <a:off x="8158353" y="2531290"/>
              <a:ext cx="3130959" cy="48137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pt-BR" sz="1400" b="1" dirty="0">
                  <a:solidFill>
                    <a:schemeClr val="tx2">
                      <a:lumMod val="75000"/>
                    </a:schemeClr>
                  </a:solidFill>
                  <a:latin typeface="Compasse" panose="020B0606020203040204" pitchFamily="34" charset="0"/>
                </a:rPr>
                <a:t>Aeroporto de Congonhas</a:t>
              </a:r>
            </a:p>
          </p:txBody>
        </p:sp>
        <p:sp>
          <p:nvSpPr>
            <p:cNvPr id="213" name="CaixaDeTexto 47">
              <a:extLst>
                <a:ext uri="{FF2B5EF4-FFF2-40B4-BE49-F238E27FC236}">
                  <a16:creationId xmlns:a16="http://schemas.microsoft.com/office/drawing/2014/main" id="{274033B7-12AC-8178-0B4A-B11E2853BCDC}"/>
                </a:ext>
              </a:extLst>
            </p:cNvPr>
            <p:cNvSpPr txBox="1"/>
            <p:nvPr/>
          </p:nvSpPr>
          <p:spPr>
            <a:xfrm>
              <a:off x="10515092" y="2634079"/>
              <a:ext cx="780177" cy="307777"/>
            </a:xfrm>
            <a:prstGeom prst="rect">
              <a:avLst/>
            </a:prstGeom>
            <a:grp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1400" b="1" dirty="0">
                  <a:solidFill>
                    <a:schemeClr val="tx2">
                      <a:lumMod val="75000"/>
                    </a:schemeClr>
                  </a:solidFill>
                  <a:latin typeface="Compasse" panose="020B0606020203040204" pitchFamily="34" charset="0"/>
                </a:rPr>
                <a:t>2,2km</a:t>
              </a:r>
            </a:p>
          </p:txBody>
        </p:sp>
      </p:grpSp>
      <p:cxnSp>
        <p:nvCxnSpPr>
          <p:cNvPr id="214" name="Conector reto 213">
            <a:extLst>
              <a:ext uri="{FF2B5EF4-FFF2-40B4-BE49-F238E27FC236}">
                <a16:creationId xmlns:a16="http://schemas.microsoft.com/office/drawing/2014/main" id="{B1506B9F-7D4B-7201-300D-A8152575573E}"/>
              </a:ext>
            </a:extLst>
          </p:cNvPr>
          <p:cNvCxnSpPr>
            <a:cxnSpLocks/>
          </p:cNvCxnSpPr>
          <p:nvPr/>
        </p:nvCxnSpPr>
        <p:spPr>
          <a:xfrm>
            <a:off x="8541976" y="2689353"/>
            <a:ext cx="3130960" cy="0"/>
          </a:xfrm>
          <a:prstGeom prst="line">
            <a:avLst/>
          </a:prstGeom>
          <a:ln w="19050">
            <a:solidFill>
              <a:srgbClr val="333F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6227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37924-7E54-631C-DE7E-A15683D77E3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64DE42B-E3A3-4ADA-2031-6E3BE459C02F}"/>
              </a:ext>
            </a:extLst>
          </p:cNvPr>
          <p:cNvSpPr>
            <a:spLocks noGrp="1"/>
          </p:cNvSpPr>
          <p:nvPr>
            <p:ph type="title"/>
          </p:nvPr>
        </p:nvSpPr>
        <p:spPr/>
        <p:txBody>
          <a:bodyPr/>
          <a:lstStyle/>
          <a:p>
            <a:r>
              <a:rPr lang="en-ZA" sz="2800" dirty="0"/>
              <a:t>Edifício Viva!</a:t>
            </a:r>
            <a:endParaRPr lang="pt-BR" sz="2800" dirty="0"/>
          </a:p>
        </p:txBody>
      </p:sp>
      <p:sp>
        <p:nvSpPr>
          <p:cNvPr id="3" name="Espaço Reservado para Texto 2">
            <a:extLst>
              <a:ext uri="{FF2B5EF4-FFF2-40B4-BE49-F238E27FC236}">
                <a16:creationId xmlns:a16="http://schemas.microsoft.com/office/drawing/2014/main" id="{0E4D0C61-B073-A01C-ABD1-4B637990A409}"/>
              </a:ext>
            </a:extLst>
          </p:cNvPr>
          <p:cNvSpPr>
            <a:spLocks noGrp="1"/>
          </p:cNvSpPr>
          <p:nvPr>
            <p:ph type="body" sz="quarter" idx="13"/>
          </p:nvPr>
        </p:nvSpPr>
        <p:spPr/>
        <p:txBody>
          <a:bodyPr/>
          <a:lstStyle/>
          <a:p>
            <a:r>
              <a:rPr lang="pt-BR" dirty="0"/>
              <a:t>Características do Empreendimento</a:t>
            </a:r>
          </a:p>
        </p:txBody>
      </p:sp>
      <p:sp>
        <p:nvSpPr>
          <p:cNvPr id="5" name="Espaço Reservado para Número de Slide 4">
            <a:extLst>
              <a:ext uri="{FF2B5EF4-FFF2-40B4-BE49-F238E27FC236}">
                <a16:creationId xmlns:a16="http://schemas.microsoft.com/office/drawing/2014/main" id="{8C47626E-537D-979C-89BA-0C8DF5B10479}"/>
              </a:ext>
            </a:extLst>
          </p:cNvPr>
          <p:cNvSpPr>
            <a:spLocks noGrp="1"/>
          </p:cNvSpPr>
          <p:nvPr>
            <p:ph type="sldNum" sz="quarter" idx="12"/>
          </p:nvPr>
        </p:nvSpPr>
        <p:spPr/>
        <p:txBody>
          <a:bodyPr/>
          <a:lstStyle/>
          <a:p>
            <a:fld id="{DE722AC3-0E23-4427-96D8-5C57E3B77A45}" type="slidenum">
              <a:rPr lang="pt-BR" smtClean="0"/>
              <a:pPr/>
              <a:t>4</a:t>
            </a:fld>
            <a:endParaRPr lang="pt-BR" dirty="0"/>
          </a:p>
        </p:txBody>
      </p:sp>
      <p:grpSp>
        <p:nvGrpSpPr>
          <p:cNvPr id="8" name="Agrupar 7">
            <a:extLst>
              <a:ext uri="{FF2B5EF4-FFF2-40B4-BE49-F238E27FC236}">
                <a16:creationId xmlns:a16="http://schemas.microsoft.com/office/drawing/2014/main" id="{E38B8727-6BEB-0BBD-1BB6-6D9E94B52E1D}"/>
              </a:ext>
            </a:extLst>
          </p:cNvPr>
          <p:cNvGrpSpPr/>
          <p:nvPr/>
        </p:nvGrpSpPr>
        <p:grpSpPr>
          <a:xfrm>
            <a:off x="7958402" y="4136034"/>
            <a:ext cx="3024000" cy="623248"/>
            <a:chOff x="8272438" y="4108325"/>
            <a:chExt cx="3024000" cy="623248"/>
          </a:xfrm>
        </p:grpSpPr>
        <p:sp>
          <p:nvSpPr>
            <p:cNvPr id="9" name="Retângulo 8">
              <a:extLst>
                <a:ext uri="{FF2B5EF4-FFF2-40B4-BE49-F238E27FC236}">
                  <a16:creationId xmlns:a16="http://schemas.microsoft.com/office/drawing/2014/main" id="{5115D8E7-E96B-0C62-DF6E-6D5681FFBDA3}"/>
                </a:ext>
              </a:extLst>
            </p:cNvPr>
            <p:cNvSpPr/>
            <p:nvPr/>
          </p:nvSpPr>
          <p:spPr>
            <a:xfrm>
              <a:off x="8272438" y="4124740"/>
              <a:ext cx="3024000" cy="582441"/>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9DE8B0E5-4B82-7274-B86A-66C9D99356D6}"/>
                </a:ext>
              </a:extLst>
            </p:cNvPr>
            <p:cNvSpPr/>
            <p:nvPr/>
          </p:nvSpPr>
          <p:spPr>
            <a:xfrm>
              <a:off x="8279202" y="4124840"/>
              <a:ext cx="580550" cy="580550"/>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18" name="Conector reto 17">
              <a:extLst>
                <a:ext uri="{FF2B5EF4-FFF2-40B4-BE49-F238E27FC236}">
                  <a16:creationId xmlns:a16="http://schemas.microsoft.com/office/drawing/2014/main" id="{0031D71A-9528-4357-F850-C0BF34767514}"/>
                </a:ext>
              </a:extLst>
            </p:cNvPr>
            <p:cNvCxnSpPr/>
            <p:nvPr/>
          </p:nvCxnSpPr>
          <p:spPr>
            <a:xfrm>
              <a:off x="8913095" y="4159224"/>
              <a:ext cx="0" cy="506090"/>
            </a:xfrm>
            <a:prstGeom prst="line">
              <a:avLst/>
            </a:prstGeom>
            <a:ln w="28575">
              <a:solidFill>
                <a:srgbClr val="00A0D7"/>
              </a:solidFill>
            </a:ln>
          </p:spPr>
          <p:style>
            <a:lnRef idx="1">
              <a:schemeClr val="accent1"/>
            </a:lnRef>
            <a:fillRef idx="0">
              <a:schemeClr val="accent1"/>
            </a:fillRef>
            <a:effectRef idx="0">
              <a:schemeClr val="accent1"/>
            </a:effectRef>
            <a:fontRef idx="minor">
              <a:schemeClr val="tx1"/>
            </a:fontRef>
          </p:style>
        </p:cxnSp>
        <p:sp>
          <p:nvSpPr>
            <p:cNvPr id="20" name="CaixaDeTexto 19">
              <a:extLst>
                <a:ext uri="{FF2B5EF4-FFF2-40B4-BE49-F238E27FC236}">
                  <a16:creationId xmlns:a16="http://schemas.microsoft.com/office/drawing/2014/main" id="{A16CFC7F-E21F-BDE8-39FE-09620AF89F58}"/>
                </a:ext>
              </a:extLst>
            </p:cNvPr>
            <p:cNvSpPr txBox="1">
              <a:spLocks/>
            </p:cNvSpPr>
            <p:nvPr/>
          </p:nvSpPr>
          <p:spPr>
            <a:xfrm>
              <a:off x="8930713" y="4108325"/>
              <a:ext cx="2340041" cy="623248"/>
            </a:xfrm>
            <a:prstGeom prst="rect">
              <a:avLst/>
            </a:prstGeom>
            <a:noFill/>
          </p:spPr>
          <p:txBody>
            <a:bodyPr wrap="square">
              <a:spAutoFit/>
            </a:bodyPr>
            <a:lstStyle>
              <a:defPPr>
                <a:defRPr lang="pt-BR"/>
              </a:defPPr>
              <a:lvl1pPr>
                <a:defRPr sz="1100">
                  <a:solidFill>
                    <a:schemeClr val="tx1">
                      <a:lumMod val="75000"/>
                      <a:lumOff val="25000"/>
                    </a:schemeClr>
                  </a:solidFill>
                </a:defRPr>
              </a:lvl1pPr>
            </a:lstStyle>
            <a:p>
              <a:r>
                <a:rPr lang="pt-BR" sz="1150" dirty="0">
                  <a:latin typeface="Compasse Light" panose="020B0506020203040204" pitchFamily="34" charset="0"/>
                </a:rPr>
                <a:t>Áreas comuns dos pavimentos equipadas com sanitários e sala técnica.</a:t>
              </a:r>
            </a:p>
          </p:txBody>
        </p:sp>
      </p:grpSp>
      <p:grpSp>
        <p:nvGrpSpPr>
          <p:cNvPr id="22" name="Agrupar 21">
            <a:extLst>
              <a:ext uri="{FF2B5EF4-FFF2-40B4-BE49-F238E27FC236}">
                <a16:creationId xmlns:a16="http://schemas.microsoft.com/office/drawing/2014/main" id="{3553D0C0-3E8E-10E8-DE74-4F821D15FB1F}"/>
              </a:ext>
            </a:extLst>
          </p:cNvPr>
          <p:cNvGrpSpPr/>
          <p:nvPr/>
        </p:nvGrpSpPr>
        <p:grpSpPr>
          <a:xfrm>
            <a:off x="4673492" y="3462385"/>
            <a:ext cx="3024000" cy="586540"/>
            <a:chOff x="4987528" y="3434676"/>
            <a:chExt cx="3024000" cy="586540"/>
          </a:xfrm>
        </p:grpSpPr>
        <p:sp>
          <p:nvSpPr>
            <p:cNvPr id="23" name="Retângulo 22">
              <a:extLst>
                <a:ext uri="{FF2B5EF4-FFF2-40B4-BE49-F238E27FC236}">
                  <a16:creationId xmlns:a16="http://schemas.microsoft.com/office/drawing/2014/main" id="{D2C6A381-E253-E1D0-D479-764F36D2B3B1}"/>
                </a:ext>
              </a:extLst>
            </p:cNvPr>
            <p:cNvSpPr/>
            <p:nvPr/>
          </p:nvSpPr>
          <p:spPr>
            <a:xfrm>
              <a:off x="4987528" y="3438775"/>
              <a:ext cx="3024000" cy="582441"/>
            </a:xfrm>
            <a:prstGeom prst="rect">
              <a:avLst/>
            </a:prstGeom>
            <a:noFill/>
            <a:ln>
              <a:solidFill>
                <a:srgbClr val="0A42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Retângulo 23">
              <a:extLst>
                <a:ext uri="{FF2B5EF4-FFF2-40B4-BE49-F238E27FC236}">
                  <a16:creationId xmlns:a16="http://schemas.microsoft.com/office/drawing/2014/main" id="{8B87CB96-5D42-9478-1E83-D4FFA01DFD46}"/>
                </a:ext>
              </a:extLst>
            </p:cNvPr>
            <p:cNvSpPr/>
            <p:nvPr/>
          </p:nvSpPr>
          <p:spPr>
            <a:xfrm>
              <a:off x="4995971" y="3434676"/>
              <a:ext cx="580550" cy="580550"/>
            </a:xfrm>
            <a:prstGeom prst="rect">
              <a:avLst/>
            </a:prstGeom>
            <a:solidFill>
              <a:srgbClr val="0A42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5" name="Conector reto 24">
              <a:extLst>
                <a:ext uri="{FF2B5EF4-FFF2-40B4-BE49-F238E27FC236}">
                  <a16:creationId xmlns:a16="http://schemas.microsoft.com/office/drawing/2014/main" id="{4A25BC90-71A6-F461-99C6-0278FD534CC2}"/>
                </a:ext>
              </a:extLst>
            </p:cNvPr>
            <p:cNvCxnSpPr/>
            <p:nvPr/>
          </p:nvCxnSpPr>
          <p:spPr>
            <a:xfrm>
              <a:off x="5629864" y="3474084"/>
              <a:ext cx="0" cy="506090"/>
            </a:xfrm>
            <a:prstGeom prst="line">
              <a:avLst/>
            </a:prstGeom>
            <a:ln w="28575">
              <a:solidFill>
                <a:srgbClr val="0A4263"/>
              </a:solidFill>
            </a:ln>
          </p:spPr>
          <p:style>
            <a:lnRef idx="1">
              <a:schemeClr val="accent1"/>
            </a:lnRef>
            <a:fillRef idx="0">
              <a:schemeClr val="accent1"/>
            </a:fillRef>
            <a:effectRef idx="0">
              <a:schemeClr val="accent1"/>
            </a:effectRef>
            <a:fontRef idx="minor">
              <a:schemeClr val="tx1"/>
            </a:fontRef>
          </p:style>
        </p:cxnSp>
        <p:sp>
          <p:nvSpPr>
            <p:cNvPr id="26" name="CaixaDeTexto 25">
              <a:extLst>
                <a:ext uri="{FF2B5EF4-FFF2-40B4-BE49-F238E27FC236}">
                  <a16:creationId xmlns:a16="http://schemas.microsoft.com/office/drawing/2014/main" id="{FCD85639-C191-E423-22E6-2600910F4FAC}"/>
                </a:ext>
              </a:extLst>
            </p:cNvPr>
            <p:cNvSpPr txBox="1"/>
            <p:nvPr/>
          </p:nvSpPr>
          <p:spPr>
            <a:xfrm>
              <a:off x="5715754" y="3510929"/>
              <a:ext cx="2259724" cy="446276"/>
            </a:xfrm>
            <a:prstGeom prst="rect">
              <a:avLst/>
            </a:prstGeom>
            <a:noFill/>
          </p:spPr>
          <p:txBody>
            <a:bodyPr wrap="square">
              <a:spAutoFit/>
            </a:bodyPr>
            <a:lstStyle/>
            <a:p>
              <a:r>
                <a:rPr lang="pt-BR" sz="1150" dirty="0">
                  <a:solidFill>
                    <a:schemeClr val="tx1">
                      <a:lumMod val="75000"/>
                      <a:lumOff val="25000"/>
                    </a:schemeClr>
                  </a:solidFill>
                  <a:latin typeface="Compasse Light" panose="020B0506020203040204" pitchFamily="34" charset="0"/>
                </a:rPr>
                <a:t>Projeto assinado pelo escritório norueguês SPOL Arquitetura</a:t>
              </a:r>
            </a:p>
          </p:txBody>
        </p:sp>
        <p:pic>
          <p:nvPicPr>
            <p:cNvPr id="27" name="Imagem 26" descr="Forma&#10;&#10;Descrição gerada automaticamente com confiança baixa">
              <a:extLst>
                <a:ext uri="{FF2B5EF4-FFF2-40B4-BE49-F238E27FC236}">
                  <a16:creationId xmlns:a16="http://schemas.microsoft.com/office/drawing/2014/main" id="{261AA8E3-CFF9-B6B8-C7FF-851770506C21}"/>
                </a:ext>
              </a:extLst>
            </p:cNvPr>
            <p:cNvPicPr>
              <a:picLocks noChangeAspect="1"/>
            </p:cNvPicPr>
            <p:nvPr/>
          </p:nvPicPr>
          <p:blipFill>
            <a:blip r:embed="rId3" cstate="screen">
              <a:lum bright="70000" contrast="-70000"/>
              <a:extLst>
                <a:ext uri="{BEBA8EAE-BF5A-486C-A8C5-ECC9F3942E4B}">
                  <a14:imgProps xmlns:a14="http://schemas.microsoft.com/office/drawing/2010/main">
                    <a14:imgLayer r:embed="rId4">
                      <a14:imgEffect>
                        <a14:colorTemperature colorTemp="11200"/>
                      </a14:imgEffect>
                      <a14:imgEffect>
                        <a14:saturation sat="0"/>
                      </a14:imgEffect>
                    </a14:imgLayer>
                  </a14:imgProps>
                </a:ext>
                <a:ext uri="{28A0092B-C50C-407E-A947-70E740481C1C}">
                  <a14:useLocalDpi xmlns:a14="http://schemas.microsoft.com/office/drawing/2010/main"/>
                </a:ext>
              </a:extLst>
            </a:blip>
            <a:stretch>
              <a:fillRect/>
            </a:stretch>
          </p:blipFill>
          <p:spPr>
            <a:xfrm>
              <a:off x="5114673" y="3557892"/>
              <a:ext cx="354412" cy="341341"/>
            </a:xfrm>
            <a:prstGeom prst="rect">
              <a:avLst/>
            </a:prstGeom>
          </p:spPr>
        </p:pic>
      </p:grpSp>
      <p:grpSp>
        <p:nvGrpSpPr>
          <p:cNvPr id="29" name="Agrupar 28">
            <a:extLst>
              <a:ext uri="{FF2B5EF4-FFF2-40B4-BE49-F238E27FC236}">
                <a16:creationId xmlns:a16="http://schemas.microsoft.com/office/drawing/2014/main" id="{8260D5B8-7A75-B837-E054-F16D8E2C49B9}"/>
              </a:ext>
            </a:extLst>
          </p:cNvPr>
          <p:cNvGrpSpPr/>
          <p:nvPr/>
        </p:nvGrpSpPr>
        <p:grpSpPr>
          <a:xfrm>
            <a:off x="4681932" y="5532649"/>
            <a:ext cx="3030660" cy="623248"/>
            <a:chOff x="4995968" y="5504940"/>
            <a:chExt cx="3030660" cy="623248"/>
          </a:xfrm>
        </p:grpSpPr>
        <p:sp>
          <p:nvSpPr>
            <p:cNvPr id="30" name="Retângulo 29">
              <a:extLst>
                <a:ext uri="{FF2B5EF4-FFF2-40B4-BE49-F238E27FC236}">
                  <a16:creationId xmlns:a16="http://schemas.microsoft.com/office/drawing/2014/main" id="{A2466E77-33B1-6F14-5869-84E2AE6EAAE7}"/>
                </a:ext>
              </a:extLst>
            </p:cNvPr>
            <p:cNvSpPr/>
            <p:nvPr/>
          </p:nvSpPr>
          <p:spPr>
            <a:xfrm>
              <a:off x="5002628" y="5526515"/>
              <a:ext cx="3024000" cy="582441"/>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tângulo 32">
              <a:extLst>
                <a:ext uri="{FF2B5EF4-FFF2-40B4-BE49-F238E27FC236}">
                  <a16:creationId xmlns:a16="http://schemas.microsoft.com/office/drawing/2014/main" id="{5E86FA07-7FD5-B506-06A6-ADCCD69CC31B}"/>
                </a:ext>
              </a:extLst>
            </p:cNvPr>
            <p:cNvSpPr/>
            <p:nvPr/>
          </p:nvSpPr>
          <p:spPr>
            <a:xfrm>
              <a:off x="4995968" y="5524742"/>
              <a:ext cx="580550" cy="580550"/>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34" name="Conector reto 33">
              <a:extLst>
                <a:ext uri="{FF2B5EF4-FFF2-40B4-BE49-F238E27FC236}">
                  <a16:creationId xmlns:a16="http://schemas.microsoft.com/office/drawing/2014/main" id="{DB5107BA-E8B8-8BB3-B5CE-B20860C79ECD}"/>
                </a:ext>
              </a:extLst>
            </p:cNvPr>
            <p:cNvCxnSpPr/>
            <p:nvPr/>
          </p:nvCxnSpPr>
          <p:spPr>
            <a:xfrm>
              <a:off x="5629861" y="5564150"/>
              <a:ext cx="0" cy="506090"/>
            </a:xfrm>
            <a:prstGeom prst="line">
              <a:avLst/>
            </a:prstGeom>
            <a:ln w="28575">
              <a:solidFill>
                <a:srgbClr val="00A0D7"/>
              </a:solidFill>
            </a:ln>
          </p:spPr>
          <p:style>
            <a:lnRef idx="1">
              <a:schemeClr val="accent1"/>
            </a:lnRef>
            <a:fillRef idx="0">
              <a:schemeClr val="accent1"/>
            </a:fillRef>
            <a:effectRef idx="0">
              <a:schemeClr val="accent1"/>
            </a:effectRef>
            <a:fontRef idx="minor">
              <a:schemeClr val="tx1"/>
            </a:fontRef>
          </p:style>
        </p:cxnSp>
        <p:sp>
          <p:nvSpPr>
            <p:cNvPr id="39" name="CaixaDeTexto 38">
              <a:extLst>
                <a:ext uri="{FF2B5EF4-FFF2-40B4-BE49-F238E27FC236}">
                  <a16:creationId xmlns:a16="http://schemas.microsoft.com/office/drawing/2014/main" id="{57CA4622-BE4B-4D4C-8F43-DBAFDFAB6A48}"/>
                </a:ext>
              </a:extLst>
            </p:cNvPr>
            <p:cNvSpPr txBox="1"/>
            <p:nvPr/>
          </p:nvSpPr>
          <p:spPr>
            <a:xfrm>
              <a:off x="5736540" y="5504940"/>
              <a:ext cx="2234161" cy="623248"/>
            </a:xfrm>
            <a:prstGeom prst="rect">
              <a:avLst/>
            </a:prstGeom>
            <a:noFill/>
          </p:spPr>
          <p:txBody>
            <a:bodyPr wrap="square">
              <a:spAutoFit/>
            </a:bodyPr>
            <a:lstStyle/>
            <a:p>
              <a:r>
                <a:rPr lang="pt-BR" sz="1150" dirty="0">
                  <a:solidFill>
                    <a:schemeClr val="tx1">
                      <a:lumMod val="75000"/>
                      <a:lumOff val="25000"/>
                    </a:schemeClr>
                  </a:solidFill>
                  <a:latin typeface="Compasse Light" panose="020B0506020203040204" pitchFamily="34" charset="0"/>
                </a:rPr>
                <a:t>Piso elevado com estrutura metálica e  laje com capacidade de sobrecarga de 450 kg/m²</a:t>
              </a:r>
            </a:p>
          </p:txBody>
        </p:sp>
        <p:pic>
          <p:nvPicPr>
            <p:cNvPr id="42" name="Imagem 41" descr="Forma&#10;&#10;Descrição gerada automaticamente com confiança baixa">
              <a:extLst>
                <a:ext uri="{FF2B5EF4-FFF2-40B4-BE49-F238E27FC236}">
                  <a16:creationId xmlns:a16="http://schemas.microsoft.com/office/drawing/2014/main" id="{8691272B-0358-5B68-8101-533CE2144EA5}"/>
                </a:ext>
              </a:extLst>
            </p:cNvPr>
            <p:cNvPicPr>
              <a:picLocks noChangeAspect="1"/>
            </p:cNvPicPr>
            <p:nvPr/>
          </p:nvPicPr>
          <p:blipFill>
            <a:blip r:embed="rId5" cstate="screen">
              <a:lum bright="70000" contrast="-70000"/>
              <a:extLst>
                <a:ext uri="{BEBA8EAE-BF5A-486C-A8C5-ECC9F3942E4B}">
                  <a14:imgProps xmlns:a14="http://schemas.microsoft.com/office/drawing/2010/main">
                    <a14:imgLayer r:embed="rId6">
                      <a14:imgEffect>
                        <a14:artisticCrisscrossEtching/>
                      </a14:imgEffect>
                      <a14:imgEffect>
                        <a14:colorTemperature colorTemp="7128"/>
                      </a14:imgEffect>
                      <a14:imgEffect>
                        <a14:saturation sat="307000"/>
                      </a14:imgEffect>
                    </a14:imgLayer>
                  </a14:imgProps>
                </a:ext>
                <a:ext uri="{28A0092B-C50C-407E-A947-70E740481C1C}">
                  <a14:useLocalDpi xmlns:a14="http://schemas.microsoft.com/office/drawing/2010/main"/>
                </a:ext>
              </a:extLst>
            </a:blip>
            <a:stretch>
              <a:fillRect/>
            </a:stretch>
          </p:blipFill>
          <p:spPr>
            <a:xfrm>
              <a:off x="5114671" y="5651884"/>
              <a:ext cx="345364" cy="332626"/>
            </a:xfrm>
            <a:prstGeom prst="rect">
              <a:avLst/>
            </a:prstGeom>
            <a:solidFill>
              <a:srgbClr val="00A0D7"/>
            </a:solidFill>
            <a:ln>
              <a:noFill/>
            </a:ln>
          </p:spPr>
        </p:pic>
      </p:grpSp>
      <p:grpSp>
        <p:nvGrpSpPr>
          <p:cNvPr id="43" name="Agrupar 42">
            <a:extLst>
              <a:ext uri="{FF2B5EF4-FFF2-40B4-BE49-F238E27FC236}">
                <a16:creationId xmlns:a16="http://schemas.microsoft.com/office/drawing/2014/main" id="{84A3CCCF-FBB7-3B30-E9D9-8749C4265378}"/>
              </a:ext>
            </a:extLst>
          </p:cNvPr>
          <p:cNvGrpSpPr/>
          <p:nvPr/>
        </p:nvGrpSpPr>
        <p:grpSpPr>
          <a:xfrm>
            <a:off x="7958402" y="2777509"/>
            <a:ext cx="3024000" cy="583984"/>
            <a:chOff x="8272438" y="2749800"/>
            <a:chExt cx="3024000" cy="583984"/>
          </a:xfrm>
        </p:grpSpPr>
        <p:sp>
          <p:nvSpPr>
            <p:cNvPr id="44" name="Retângulo 43">
              <a:extLst>
                <a:ext uri="{FF2B5EF4-FFF2-40B4-BE49-F238E27FC236}">
                  <a16:creationId xmlns:a16="http://schemas.microsoft.com/office/drawing/2014/main" id="{6CC90BFC-1383-D636-C725-5FABA932AFA8}"/>
                </a:ext>
              </a:extLst>
            </p:cNvPr>
            <p:cNvSpPr/>
            <p:nvPr/>
          </p:nvSpPr>
          <p:spPr>
            <a:xfrm>
              <a:off x="8272438" y="2749800"/>
              <a:ext cx="3024000" cy="582441"/>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a:extLst>
                <a:ext uri="{FF2B5EF4-FFF2-40B4-BE49-F238E27FC236}">
                  <a16:creationId xmlns:a16="http://schemas.microsoft.com/office/drawing/2014/main" id="{61914F82-EAF7-AC31-12FE-76C42982E693}"/>
                </a:ext>
              </a:extLst>
            </p:cNvPr>
            <p:cNvSpPr/>
            <p:nvPr/>
          </p:nvSpPr>
          <p:spPr>
            <a:xfrm>
              <a:off x="8279204" y="2753234"/>
              <a:ext cx="580550" cy="580550"/>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46" name="Conector reto 45">
              <a:extLst>
                <a:ext uri="{FF2B5EF4-FFF2-40B4-BE49-F238E27FC236}">
                  <a16:creationId xmlns:a16="http://schemas.microsoft.com/office/drawing/2014/main" id="{7B99BD64-2494-1B80-DA4C-5C10BE241EDB}"/>
                </a:ext>
              </a:extLst>
            </p:cNvPr>
            <p:cNvCxnSpPr/>
            <p:nvPr/>
          </p:nvCxnSpPr>
          <p:spPr>
            <a:xfrm>
              <a:off x="8913097" y="2792642"/>
              <a:ext cx="0" cy="506090"/>
            </a:xfrm>
            <a:prstGeom prst="line">
              <a:avLst/>
            </a:prstGeom>
            <a:ln w="28575">
              <a:solidFill>
                <a:srgbClr val="00A0D7"/>
              </a:solidFill>
            </a:ln>
          </p:spPr>
          <p:style>
            <a:lnRef idx="1">
              <a:schemeClr val="accent1"/>
            </a:lnRef>
            <a:fillRef idx="0">
              <a:schemeClr val="accent1"/>
            </a:fillRef>
            <a:effectRef idx="0">
              <a:schemeClr val="accent1"/>
            </a:effectRef>
            <a:fontRef idx="minor">
              <a:schemeClr val="tx1"/>
            </a:fontRef>
          </p:style>
        </p:cxnSp>
        <p:sp>
          <p:nvSpPr>
            <p:cNvPr id="59" name="CaixaDeTexto 58">
              <a:extLst>
                <a:ext uri="{FF2B5EF4-FFF2-40B4-BE49-F238E27FC236}">
                  <a16:creationId xmlns:a16="http://schemas.microsoft.com/office/drawing/2014/main" id="{2690158C-2360-5CC8-E209-62AD0F8C7BC2}"/>
                </a:ext>
              </a:extLst>
            </p:cNvPr>
            <p:cNvSpPr txBox="1">
              <a:spLocks/>
            </p:cNvSpPr>
            <p:nvPr/>
          </p:nvSpPr>
          <p:spPr>
            <a:xfrm>
              <a:off x="8969717" y="2822249"/>
              <a:ext cx="2326721" cy="446276"/>
            </a:xfrm>
            <a:prstGeom prst="rect">
              <a:avLst/>
            </a:prstGeom>
            <a:noFill/>
          </p:spPr>
          <p:txBody>
            <a:bodyPr wrap="square">
              <a:spAutoFit/>
            </a:bodyPr>
            <a:lstStyle>
              <a:defPPr>
                <a:defRPr lang="pt-BR"/>
              </a:defPPr>
              <a:lvl1pPr>
                <a:defRPr sz="1100">
                  <a:solidFill>
                    <a:schemeClr val="tx1">
                      <a:lumMod val="75000"/>
                      <a:lumOff val="25000"/>
                    </a:schemeClr>
                  </a:solidFill>
                </a:defRPr>
              </a:lvl1pPr>
            </a:lstStyle>
            <a:p>
              <a:r>
                <a:rPr lang="pt-BR" sz="1150" dirty="0">
                  <a:latin typeface="Compasse Light" panose="020B0506020203040204" pitchFamily="34" charset="0"/>
                </a:rPr>
                <a:t>CFTV nas áreas comuns e  controle de acesso </a:t>
              </a:r>
            </a:p>
          </p:txBody>
        </p:sp>
        <p:pic>
          <p:nvPicPr>
            <p:cNvPr id="60" name="Imagem 59" descr="Forma&#10;&#10;Descrição gerada automaticamente com confiança baixa">
              <a:extLst>
                <a:ext uri="{FF2B5EF4-FFF2-40B4-BE49-F238E27FC236}">
                  <a16:creationId xmlns:a16="http://schemas.microsoft.com/office/drawing/2014/main" id="{E4F247BD-2DBE-C735-DAFE-5859FAD19E0F}"/>
                </a:ext>
              </a:extLst>
            </p:cNvPr>
            <p:cNvPicPr>
              <a:picLocks noChangeAspect="1"/>
            </p:cNvPicPr>
            <p:nvPr/>
          </p:nvPicPr>
          <p:blipFill>
            <a:blip r:embed="rId7" cstate="screen">
              <a:lum bright="70000" contrast="-70000"/>
              <a:extLst>
                <a:ext uri="{BEBA8EAE-BF5A-486C-A8C5-ECC9F3942E4B}">
                  <a14:imgProps xmlns:a14="http://schemas.microsoft.com/office/drawing/2010/main">
                    <a14:imgLayer r:embed="rId8">
                      <a14:imgEffect>
                        <a14:artisticCrisscrossEtching/>
                      </a14:imgEffect>
                    </a14:imgLayer>
                  </a14:imgProps>
                </a:ext>
                <a:ext uri="{28A0092B-C50C-407E-A947-70E740481C1C}">
                  <a14:useLocalDpi xmlns:a14="http://schemas.microsoft.com/office/drawing/2010/main"/>
                </a:ext>
              </a:extLst>
            </a:blip>
            <a:stretch>
              <a:fillRect/>
            </a:stretch>
          </p:blipFill>
          <p:spPr>
            <a:xfrm>
              <a:off x="8361994" y="2832335"/>
              <a:ext cx="432149" cy="416210"/>
            </a:xfrm>
            <a:prstGeom prst="rect">
              <a:avLst/>
            </a:prstGeom>
          </p:spPr>
        </p:pic>
      </p:grpSp>
      <p:grpSp>
        <p:nvGrpSpPr>
          <p:cNvPr id="61" name="Agrupar 60">
            <a:extLst>
              <a:ext uri="{FF2B5EF4-FFF2-40B4-BE49-F238E27FC236}">
                <a16:creationId xmlns:a16="http://schemas.microsoft.com/office/drawing/2014/main" id="{9630B1E4-A604-E439-7319-10E9A2FF9F50}"/>
              </a:ext>
            </a:extLst>
          </p:cNvPr>
          <p:cNvGrpSpPr/>
          <p:nvPr/>
        </p:nvGrpSpPr>
        <p:grpSpPr>
          <a:xfrm>
            <a:off x="7958402" y="3448058"/>
            <a:ext cx="3040751" cy="623248"/>
            <a:chOff x="8272438" y="3420349"/>
            <a:chExt cx="3040751" cy="623248"/>
          </a:xfrm>
        </p:grpSpPr>
        <p:sp>
          <p:nvSpPr>
            <p:cNvPr id="62" name="Retângulo 61">
              <a:extLst>
                <a:ext uri="{FF2B5EF4-FFF2-40B4-BE49-F238E27FC236}">
                  <a16:creationId xmlns:a16="http://schemas.microsoft.com/office/drawing/2014/main" id="{CE95CB6D-4E71-9A1D-1629-2415E143742F}"/>
                </a:ext>
              </a:extLst>
            </p:cNvPr>
            <p:cNvSpPr/>
            <p:nvPr/>
          </p:nvSpPr>
          <p:spPr>
            <a:xfrm>
              <a:off x="8272438" y="3437270"/>
              <a:ext cx="3024000" cy="582441"/>
            </a:xfrm>
            <a:prstGeom prst="rect">
              <a:avLst/>
            </a:prstGeom>
            <a:noFill/>
            <a:ln>
              <a:solidFill>
                <a:srgbClr val="0A42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3" name="Retângulo 62">
              <a:extLst>
                <a:ext uri="{FF2B5EF4-FFF2-40B4-BE49-F238E27FC236}">
                  <a16:creationId xmlns:a16="http://schemas.microsoft.com/office/drawing/2014/main" id="{DE1C7237-1E94-57F5-E3FC-B311D336ADEE}"/>
                </a:ext>
              </a:extLst>
            </p:cNvPr>
            <p:cNvSpPr/>
            <p:nvPr/>
          </p:nvSpPr>
          <p:spPr>
            <a:xfrm>
              <a:off x="8280881" y="3433171"/>
              <a:ext cx="580550" cy="580550"/>
            </a:xfrm>
            <a:prstGeom prst="rect">
              <a:avLst/>
            </a:prstGeom>
            <a:solidFill>
              <a:srgbClr val="0A42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64" name="Conector reto 63">
              <a:extLst>
                <a:ext uri="{FF2B5EF4-FFF2-40B4-BE49-F238E27FC236}">
                  <a16:creationId xmlns:a16="http://schemas.microsoft.com/office/drawing/2014/main" id="{BC838BF9-6637-B308-3155-DA7F6658D2B7}"/>
                </a:ext>
              </a:extLst>
            </p:cNvPr>
            <p:cNvCxnSpPr/>
            <p:nvPr/>
          </p:nvCxnSpPr>
          <p:spPr>
            <a:xfrm>
              <a:off x="8914774" y="3472579"/>
              <a:ext cx="0" cy="506090"/>
            </a:xfrm>
            <a:prstGeom prst="line">
              <a:avLst/>
            </a:prstGeom>
            <a:ln w="28575">
              <a:solidFill>
                <a:srgbClr val="0A4263"/>
              </a:solidFill>
            </a:ln>
          </p:spPr>
          <p:style>
            <a:lnRef idx="1">
              <a:schemeClr val="accent1"/>
            </a:lnRef>
            <a:fillRef idx="0">
              <a:schemeClr val="accent1"/>
            </a:fillRef>
            <a:effectRef idx="0">
              <a:schemeClr val="accent1"/>
            </a:effectRef>
            <a:fontRef idx="minor">
              <a:schemeClr val="tx1"/>
            </a:fontRef>
          </p:style>
        </p:cxnSp>
        <p:sp>
          <p:nvSpPr>
            <p:cNvPr id="65" name="CaixaDeTexto 64">
              <a:extLst>
                <a:ext uri="{FF2B5EF4-FFF2-40B4-BE49-F238E27FC236}">
                  <a16:creationId xmlns:a16="http://schemas.microsoft.com/office/drawing/2014/main" id="{624FCB82-8841-F0C8-E4C9-CE83AB52C873}"/>
                </a:ext>
              </a:extLst>
            </p:cNvPr>
            <p:cNvSpPr txBox="1">
              <a:spLocks/>
            </p:cNvSpPr>
            <p:nvPr/>
          </p:nvSpPr>
          <p:spPr>
            <a:xfrm>
              <a:off x="8966442" y="3420349"/>
              <a:ext cx="2346747" cy="623248"/>
            </a:xfrm>
            <a:prstGeom prst="rect">
              <a:avLst/>
            </a:prstGeom>
            <a:noFill/>
          </p:spPr>
          <p:txBody>
            <a:bodyPr wrap="square">
              <a:spAutoFit/>
            </a:bodyPr>
            <a:lstStyle>
              <a:defPPr>
                <a:defRPr lang="pt-BR"/>
              </a:defPPr>
              <a:lvl1pPr>
                <a:defRPr sz="1100">
                  <a:solidFill>
                    <a:schemeClr val="tx1">
                      <a:lumMod val="75000"/>
                      <a:lumOff val="25000"/>
                    </a:schemeClr>
                  </a:solidFill>
                </a:defRPr>
              </a:lvl1pPr>
            </a:lstStyle>
            <a:p>
              <a:r>
                <a:rPr lang="pt-BR" sz="1150" dirty="0">
                  <a:latin typeface="Compasse Light" panose="020B0506020203040204" pitchFamily="34" charset="0"/>
                </a:rPr>
                <a:t>Rede de hidrante e sprinklers, pressurização forçada, extintores, detectores e extração de fumaça.</a:t>
              </a:r>
            </a:p>
          </p:txBody>
        </p:sp>
        <p:pic>
          <p:nvPicPr>
            <p:cNvPr id="66" name="Imagem 65" descr="Forma&#10;&#10;Descrição gerada automaticamente com confiança baixa">
              <a:extLst>
                <a:ext uri="{FF2B5EF4-FFF2-40B4-BE49-F238E27FC236}">
                  <a16:creationId xmlns:a16="http://schemas.microsoft.com/office/drawing/2014/main" id="{8737DAD0-FF13-10E6-C3EE-93DD1B94B8DE}"/>
                </a:ext>
              </a:extLst>
            </p:cNvPr>
            <p:cNvPicPr>
              <a:picLocks noChangeAspect="1"/>
            </p:cNvPicPr>
            <p:nvPr/>
          </p:nvPicPr>
          <p:blipFill>
            <a:blip r:embed="rId9" cstate="screen">
              <a:lum bright="70000" contrast="-70000"/>
              <a:extLst>
                <a:ext uri="{BEBA8EAE-BF5A-486C-A8C5-ECC9F3942E4B}">
                  <a14:imgProps xmlns:a14="http://schemas.microsoft.com/office/drawing/2010/main">
                    <a14:imgLayer r:embed="rId10">
                      <a14:imgEffect>
                        <a14:artisticMarker/>
                      </a14:imgEffect>
                    </a14:imgLayer>
                  </a14:imgProps>
                </a:ext>
                <a:ext uri="{28A0092B-C50C-407E-A947-70E740481C1C}">
                  <a14:useLocalDpi xmlns:a14="http://schemas.microsoft.com/office/drawing/2010/main"/>
                </a:ext>
              </a:extLst>
            </a:blip>
            <a:stretch>
              <a:fillRect/>
            </a:stretch>
          </p:blipFill>
          <p:spPr>
            <a:xfrm>
              <a:off x="8386914" y="3531810"/>
              <a:ext cx="407283" cy="392261"/>
            </a:xfrm>
            <a:prstGeom prst="rect">
              <a:avLst/>
            </a:prstGeom>
          </p:spPr>
        </p:pic>
      </p:grpSp>
      <p:grpSp>
        <p:nvGrpSpPr>
          <p:cNvPr id="67" name="Agrupar 66">
            <a:extLst>
              <a:ext uri="{FF2B5EF4-FFF2-40B4-BE49-F238E27FC236}">
                <a16:creationId xmlns:a16="http://schemas.microsoft.com/office/drawing/2014/main" id="{76F87989-D979-2C6C-F707-D3796FAFF050}"/>
              </a:ext>
            </a:extLst>
          </p:cNvPr>
          <p:cNvGrpSpPr/>
          <p:nvPr/>
        </p:nvGrpSpPr>
        <p:grpSpPr>
          <a:xfrm>
            <a:off x="7966842" y="5550946"/>
            <a:ext cx="3030660" cy="584214"/>
            <a:chOff x="8280878" y="5523237"/>
            <a:chExt cx="3030660" cy="584214"/>
          </a:xfrm>
        </p:grpSpPr>
        <p:sp>
          <p:nvSpPr>
            <p:cNvPr id="68" name="Retângulo 67">
              <a:extLst>
                <a:ext uri="{FF2B5EF4-FFF2-40B4-BE49-F238E27FC236}">
                  <a16:creationId xmlns:a16="http://schemas.microsoft.com/office/drawing/2014/main" id="{DDFE5C40-B551-A0CA-2C06-BF9D1C6EF10C}"/>
                </a:ext>
              </a:extLst>
            </p:cNvPr>
            <p:cNvSpPr/>
            <p:nvPr/>
          </p:nvSpPr>
          <p:spPr>
            <a:xfrm>
              <a:off x="8287538" y="5525010"/>
              <a:ext cx="3024000" cy="582441"/>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Retângulo 68">
              <a:extLst>
                <a:ext uri="{FF2B5EF4-FFF2-40B4-BE49-F238E27FC236}">
                  <a16:creationId xmlns:a16="http://schemas.microsoft.com/office/drawing/2014/main" id="{42896414-A7CE-BECF-487E-CFA54A80DECE}"/>
                </a:ext>
              </a:extLst>
            </p:cNvPr>
            <p:cNvSpPr/>
            <p:nvPr/>
          </p:nvSpPr>
          <p:spPr>
            <a:xfrm>
              <a:off x="8280878" y="5523237"/>
              <a:ext cx="580550" cy="580550"/>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70" name="Conector reto 69">
              <a:extLst>
                <a:ext uri="{FF2B5EF4-FFF2-40B4-BE49-F238E27FC236}">
                  <a16:creationId xmlns:a16="http://schemas.microsoft.com/office/drawing/2014/main" id="{C76069DE-B74D-83CA-4B67-AECFB834C347}"/>
                </a:ext>
              </a:extLst>
            </p:cNvPr>
            <p:cNvCxnSpPr/>
            <p:nvPr/>
          </p:nvCxnSpPr>
          <p:spPr>
            <a:xfrm>
              <a:off x="8914771" y="5562645"/>
              <a:ext cx="0" cy="506090"/>
            </a:xfrm>
            <a:prstGeom prst="line">
              <a:avLst/>
            </a:prstGeom>
            <a:ln w="28575">
              <a:solidFill>
                <a:srgbClr val="00A0D7"/>
              </a:solidFill>
            </a:ln>
          </p:spPr>
          <p:style>
            <a:lnRef idx="1">
              <a:schemeClr val="accent1"/>
            </a:lnRef>
            <a:fillRef idx="0">
              <a:schemeClr val="accent1"/>
            </a:fillRef>
            <a:effectRef idx="0">
              <a:schemeClr val="accent1"/>
            </a:effectRef>
            <a:fontRef idx="minor">
              <a:schemeClr val="tx1"/>
            </a:fontRef>
          </p:style>
        </p:cxnSp>
        <p:sp>
          <p:nvSpPr>
            <p:cNvPr id="71" name="CaixaDeTexto 70">
              <a:extLst>
                <a:ext uri="{FF2B5EF4-FFF2-40B4-BE49-F238E27FC236}">
                  <a16:creationId xmlns:a16="http://schemas.microsoft.com/office/drawing/2014/main" id="{FBDEB6CD-B651-6BC1-10AE-DBA8A2EE0B97}"/>
                </a:ext>
              </a:extLst>
            </p:cNvPr>
            <p:cNvSpPr txBox="1"/>
            <p:nvPr/>
          </p:nvSpPr>
          <p:spPr>
            <a:xfrm>
              <a:off x="8970871" y="5588348"/>
              <a:ext cx="2259724" cy="446276"/>
            </a:xfrm>
            <a:prstGeom prst="rect">
              <a:avLst/>
            </a:prstGeom>
            <a:noFill/>
          </p:spPr>
          <p:txBody>
            <a:bodyPr wrap="square">
              <a:spAutoFit/>
            </a:bodyPr>
            <a:lstStyle>
              <a:defPPr>
                <a:defRPr lang="pt-BR"/>
              </a:defPPr>
              <a:lvl1pPr>
                <a:defRPr sz="1100">
                  <a:solidFill>
                    <a:schemeClr val="tx1">
                      <a:lumMod val="75000"/>
                      <a:lumOff val="25000"/>
                    </a:schemeClr>
                  </a:solidFill>
                </a:defRPr>
              </a:lvl1pPr>
            </a:lstStyle>
            <a:p>
              <a:r>
                <a:rPr lang="en-US" sz="1150" dirty="0">
                  <a:latin typeface="Compasse Light" panose="020B0506020203040204" pitchFamily="34" charset="0"/>
                </a:rPr>
                <a:t>50 </a:t>
              </a:r>
              <a:r>
                <a:rPr lang="en-US" sz="1150" dirty="0" err="1">
                  <a:latin typeface="Compasse Light" panose="020B0506020203040204" pitchFamily="34" charset="0"/>
                </a:rPr>
                <a:t>vagas</a:t>
              </a:r>
              <a:r>
                <a:rPr lang="en-US" sz="1150" dirty="0">
                  <a:latin typeface="Compasse Light" panose="020B0506020203040204" pitchFamily="34" charset="0"/>
                </a:rPr>
                <a:t> para </a:t>
              </a:r>
              <a:r>
                <a:rPr lang="en-US" sz="1150" dirty="0" err="1">
                  <a:latin typeface="Compasse Light" panose="020B0506020203040204" pitchFamily="34" charset="0"/>
                </a:rPr>
                <a:t>bicicletas</a:t>
              </a:r>
              <a:r>
                <a:rPr lang="en-US" sz="1150" dirty="0">
                  <a:latin typeface="Compasse Light" panose="020B0506020203040204" pitchFamily="34" charset="0"/>
                </a:rPr>
                <a:t> e </a:t>
              </a:r>
              <a:r>
                <a:rPr lang="en-US" sz="1150" dirty="0" err="1">
                  <a:latin typeface="Compasse Light" panose="020B0506020203040204" pitchFamily="34" charset="0"/>
                </a:rPr>
                <a:t>vestiário</a:t>
              </a:r>
              <a:r>
                <a:rPr lang="en-US" sz="1150" dirty="0">
                  <a:latin typeface="Compasse Light" panose="020B0506020203040204" pitchFamily="34" charset="0"/>
                </a:rPr>
                <a:t> com </a:t>
              </a:r>
              <a:r>
                <a:rPr lang="en-US" sz="1150" dirty="0" err="1">
                  <a:latin typeface="Compasse Light" panose="020B0506020203040204" pitchFamily="34" charset="0"/>
                </a:rPr>
                <a:t>chuveiros</a:t>
              </a:r>
              <a:endParaRPr lang="pt-BR" sz="1150" dirty="0">
                <a:latin typeface="Compasse Light" panose="020B0506020203040204" pitchFamily="34" charset="0"/>
              </a:endParaRPr>
            </a:p>
          </p:txBody>
        </p:sp>
      </p:grpSp>
      <p:grpSp>
        <p:nvGrpSpPr>
          <p:cNvPr id="72" name="Agrupar 71">
            <a:extLst>
              <a:ext uri="{FF2B5EF4-FFF2-40B4-BE49-F238E27FC236}">
                <a16:creationId xmlns:a16="http://schemas.microsoft.com/office/drawing/2014/main" id="{59BA4AED-1FD3-3561-4DD1-FD646E52788D}"/>
              </a:ext>
            </a:extLst>
          </p:cNvPr>
          <p:cNvGrpSpPr/>
          <p:nvPr/>
        </p:nvGrpSpPr>
        <p:grpSpPr>
          <a:xfrm>
            <a:off x="4681041" y="4849063"/>
            <a:ext cx="3024000" cy="582945"/>
            <a:chOff x="4995077" y="4821354"/>
            <a:chExt cx="3024000" cy="582945"/>
          </a:xfrm>
        </p:grpSpPr>
        <p:sp>
          <p:nvSpPr>
            <p:cNvPr id="73" name="Retângulo 72">
              <a:extLst>
                <a:ext uri="{FF2B5EF4-FFF2-40B4-BE49-F238E27FC236}">
                  <a16:creationId xmlns:a16="http://schemas.microsoft.com/office/drawing/2014/main" id="{424593A9-DB01-BD0C-6CCB-6BB0D0DA2A61}"/>
                </a:ext>
              </a:extLst>
            </p:cNvPr>
            <p:cNvSpPr/>
            <p:nvPr/>
          </p:nvSpPr>
          <p:spPr>
            <a:xfrm>
              <a:off x="4995077" y="4821858"/>
              <a:ext cx="3024000" cy="582441"/>
            </a:xfrm>
            <a:prstGeom prst="rect">
              <a:avLst/>
            </a:prstGeom>
            <a:noFill/>
            <a:ln>
              <a:solidFill>
                <a:srgbClr val="0A42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4" name="Retângulo 73">
              <a:extLst>
                <a:ext uri="{FF2B5EF4-FFF2-40B4-BE49-F238E27FC236}">
                  <a16:creationId xmlns:a16="http://schemas.microsoft.com/office/drawing/2014/main" id="{5F73B589-6A38-5168-6D6F-D146F380D49E}"/>
                </a:ext>
              </a:extLst>
            </p:cNvPr>
            <p:cNvSpPr/>
            <p:nvPr/>
          </p:nvSpPr>
          <p:spPr>
            <a:xfrm>
              <a:off x="4995969" y="4821354"/>
              <a:ext cx="580550" cy="580550"/>
            </a:xfrm>
            <a:prstGeom prst="rect">
              <a:avLst/>
            </a:prstGeom>
            <a:solidFill>
              <a:srgbClr val="0A42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75" name="Conector reto 74">
              <a:extLst>
                <a:ext uri="{FF2B5EF4-FFF2-40B4-BE49-F238E27FC236}">
                  <a16:creationId xmlns:a16="http://schemas.microsoft.com/office/drawing/2014/main" id="{134927CE-C9AF-B990-1776-182601136CB7}"/>
                </a:ext>
              </a:extLst>
            </p:cNvPr>
            <p:cNvCxnSpPr/>
            <p:nvPr/>
          </p:nvCxnSpPr>
          <p:spPr>
            <a:xfrm>
              <a:off x="5629862" y="4860762"/>
              <a:ext cx="0" cy="506090"/>
            </a:xfrm>
            <a:prstGeom prst="line">
              <a:avLst/>
            </a:prstGeom>
            <a:ln w="28575">
              <a:solidFill>
                <a:srgbClr val="0A4263"/>
              </a:solidFill>
            </a:ln>
          </p:spPr>
          <p:style>
            <a:lnRef idx="1">
              <a:schemeClr val="accent1"/>
            </a:lnRef>
            <a:fillRef idx="0">
              <a:schemeClr val="accent1"/>
            </a:fillRef>
            <a:effectRef idx="0">
              <a:schemeClr val="accent1"/>
            </a:effectRef>
            <a:fontRef idx="minor">
              <a:schemeClr val="tx1"/>
            </a:fontRef>
          </p:style>
        </p:cxnSp>
        <p:sp>
          <p:nvSpPr>
            <p:cNvPr id="76" name="CaixaDeTexto 75">
              <a:extLst>
                <a:ext uri="{FF2B5EF4-FFF2-40B4-BE49-F238E27FC236}">
                  <a16:creationId xmlns:a16="http://schemas.microsoft.com/office/drawing/2014/main" id="{10128A73-E3F7-A0BE-ED7B-2AEB63D02397}"/>
                </a:ext>
              </a:extLst>
            </p:cNvPr>
            <p:cNvSpPr txBox="1"/>
            <p:nvPr/>
          </p:nvSpPr>
          <p:spPr>
            <a:xfrm>
              <a:off x="5736540" y="4977945"/>
              <a:ext cx="2263157" cy="276999"/>
            </a:xfrm>
            <a:prstGeom prst="rect">
              <a:avLst/>
            </a:prstGeom>
            <a:noFill/>
          </p:spPr>
          <p:txBody>
            <a:bodyPr wrap="square">
              <a:spAutoFit/>
            </a:bodyPr>
            <a:lstStyle/>
            <a:p>
              <a:r>
                <a:rPr lang="pt-BR" sz="1150" dirty="0">
                  <a:solidFill>
                    <a:schemeClr val="tx1">
                      <a:lumMod val="75000"/>
                      <a:lumOff val="25000"/>
                    </a:schemeClr>
                  </a:solidFill>
                  <a:latin typeface="Compasse Light" panose="020B0506020203040204" pitchFamily="34" charset="0"/>
                </a:rPr>
                <a:t>497 vagas</a:t>
              </a:r>
            </a:p>
          </p:txBody>
        </p:sp>
        <p:pic>
          <p:nvPicPr>
            <p:cNvPr id="77" name="Gráfico 76" descr="Carro estrutura de tópicos">
              <a:extLst>
                <a:ext uri="{FF2B5EF4-FFF2-40B4-BE49-F238E27FC236}">
                  <a16:creationId xmlns:a16="http://schemas.microsoft.com/office/drawing/2014/main" id="{CE1BA2E3-3130-88FD-621D-AEC2886AAA9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042444" y="4869306"/>
              <a:ext cx="492604" cy="492604"/>
            </a:xfrm>
            <a:prstGeom prst="rect">
              <a:avLst/>
            </a:prstGeom>
          </p:spPr>
        </p:pic>
      </p:grpSp>
      <p:grpSp>
        <p:nvGrpSpPr>
          <p:cNvPr id="78" name="Agrupar 77">
            <a:extLst>
              <a:ext uri="{FF2B5EF4-FFF2-40B4-BE49-F238E27FC236}">
                <a16:creationId xmlns:a16="http://schemas.microsoft.com/office/drawing/2014/main" id="{8F515F52-80EE-010C-B4DB-512F67A218AE}"/>
              </a:ext>
            </a:extLst>
          </p:cNvPr>
          <p:cNvGrpSpPr/>
          <p:nvPr/>
        </p:nvGrpSpPr>
        <p:grpSpPr>
          <a:xfrm>
            <a:off x="4673492" y="4153954"/>
            <a:ext cx="3024000" cy="582441"/>
            <a:chOff x="4987528" y="4126245"/>
            <a:chExt cx="3024000" cy="582441"/>
          </a:xfrm>
        </p:grpSpPr>
        <p:sp>
          <p:nvSpPr>
            <p:cNvPr id="79" name="Retângulo 78">
              <a:extLst>
                <a:ext uri="{FF2B5EF4-FFF2-40B4-BE49-F238E27FC236}">
                  <a16:creationId xmlns:a16="http://schemas.microsoft.com/office/drawing/2014/main" id="{88BCB1C5-53F1-4EF1-F7B6-1635A905FE1F}"/>
                </a:ext>
              </a:extLst>
            </p:cNvPr>
            <p:cNvSpPr/>
            <p:nvPr/>
          </p:nvSpPr>
          <p:spPr>
            <a:xfrm>
              <a:off x="4987528" y="4126245"/>
              <a:ext cx="3024000" cy="582441"/>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0" name="Retângulo 79">
              <a:extLst>
                <a:ext uri="{FF2B5EF4-FFF2-40B4-BE49-F238E27FC236}">
                  <a16:creationId xmlns:a16="http://schemas.microsoft.com/office/drawing/2014/main" id="{49C343E4-5606-D8A6-B871-B4082B4DFF53}"/>
                </a:ext>
              </a:extLst>
            </p:cNvPr>
            <p:cNvSpPr/>
            <p:nvPr/>
          </p:nvSpPr>
          <p:spPr>
            <a:xfrm>
              <a:off x="4994292" y="4126345"/>
              <a:ext cx="580550" cy="580550"/>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1" name="Conector reto 80">
              <a:extLst>
                <a:ext uri="{FF2B5EF4-FFF2-40B4-BE49-F238E27FC236}">
                  <a16:creationId xmlns:a16="http://schemas.microsoft.com/office/drawing/2014/main" id="{B2CA615A-36F7-BB06-FAC2-E23CE0E254A6}"/>
                </a:ext>
              </a:extLst>
            </p:cNvPr>
            <p:cNvCxnSpPr/>
            <p:nvPr/>
          </p:nvCxnSpPr>
          <p:spPr>
            <a:xfrm>
              <a:off x="5628185" y="4160729"/>
              <a:ext cx="0" cy="506090"/>
            </a:xfrm>
            <a:prstGeom prst="line">
              <a:avLst/>
            </a:prstGeom>
            <a:ln w="28575">
              <a:solidFill>
                <a:srgbClr val="00A0D7"/>
              </a:solidFill>
            </a:ln>
          </p:spPr>
          <p:style>
            <a:lnRef idx="1">
              <a:schemeClr val="accent1"/>
            </a:lnRef>
            <a:fillRef idx="0">
              <a:schemeClr val="accent1"/>
            </a:fillRef>
            <a:effectRef idx="0">
              <a:schemeClr val="accent1"/>
            </a:effectRef>
            <a:fontRef idx="minor">
              <a:schemeClr val="tx1"/>
            </a:fontRef>
          </p:style>
        </p:cxnSp>
        <p:sp>
          <p:nvSpPr>
            <p:cNvPr id="82" name="CaixaDeTexto 81">
              <a:extLst>
                <a:ext uri="{FF2B5EF4-FFF2-40B4-BE49-F238E27FC236}">
                  <a16:creationId xmlns:a16="http://schemas.microsoft.com/office/drawing/2014/main" id="{E1847EAD-B45A-0BCB-E510-A33AD636CA5E}"/>
                </a:ext>
              </a:extLst>
            </p:cNvPr>
            <p:cNvSpPr txBox="1"/>
            <p:nvPr/>
          </p:nvSpPr>
          <p:spPr>
            <a:xfrm>
              <a:off x="5736540" y="4278413"/>
              <a:ext cx="2259724" cy="276999"/>
            </a:xfrm>
            <a:prstGeom prst="rect">
              <a:avLst/>
            </a:prstGeom>
            <a:noFill/>
          </p:spPr>
          <p:txBody>
            <a:bodyPr wrap="square">
              <a:spAutoFit/>
            </a:bodyPr>
            <a:lstStyle/>
            <a:p>
              <a:r>
                <a:rPr lang="pt-BR" sz="1150" dirty="0">
                  <a:solidFill>
                    <a:schemeClr val="tx1">
                      <a:lumMod val="75000"/>
                      <a:lumOff val="25000"/>
                    </a:schemeClr>
                  </a:solidFill>
                  <a:latin typeface="Compasse Light" panose="020B0506020203040204" pitchFamily="34" charset="0"/>
                </a:rPr>
                <a:t>Pé direito livre de 3 m</a:t>
              </a:r>
            </a:p>
          </p:txBody>
        </p:sp>
        <p:pic>
          <p:nvPicPr>
            <p:cNvPr id="83" name="Gráfico 82" descr="Régua estrutura de tópicos">
              <a:extLst>
                <a:ext uri="{FF2B5EF4-FFF2-40B4-BE49-F238E27FC236}">
                  <a16:creationId xmlns:a16="http://schemas.microsoft.com/office/drawing/2014/main" id="{3218B66B-DA8B-DADE-E95D-2C1CE8487307}"/>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rot="18900000">
              <a:off x="5043727" y="4173834"/>
              <a:ext cx="487994" cy="487994"/>
            </a:xfrm>
            <a:prstGeom prst="rect">
              <a:avLst/>
            </a:prstGeom>
          </p:spPr>
        </p:pic>
      </p:grpSp>
      <p:grpSp>
        <p:nvGrpSpPr>
          <p:cNvPr id="84" name="Agrupar 83">
            <a:extLst>
              <a:ext uri="{FF2B5EF4-FFF2-40B4-BE49-F238E27FC236}">
                <a16:creationId xmlns:a16="http://schemas.microsoft.com/office/drawing/2014/main" id="{0CE68CEB-709B-E54E-2FB1-4D2126BB8597}"/>
              </a:ext>
            </a:extLst>
          </p:cNvPr>
          <p:cNvGrpSpPr/>
          <p:nvPr/>
        </p:nvGrpSpPr>
        <p:grpSpPr>
          <a:xfrm>
            <a:off x="4673492" y="2091544"/>
            <a:ext cx="3024000" cy="587350"/>
            <a:chOff x="4987528" y="2063835"/>
            <a:chExt cx="3024000" cy="587350"/>
          </a:xfrm>
        </p:grpSpPr>
        <p:sp>
          <p:nvSpPr>
            <p:cNvPr id="85" name="Retângulo 84">
              <a:extLst>
                <a:ext uri="{FF2B5EF4-FFF2-40B4-BE49-F238E27FC236}">
                  <a16:creationId xmlns:a16="http://schemas.microsoft.com/office/drawing/2014/main" id="{7C635893-8763-3A27-0300-3BD36C1BDA60}"/>
                </a:ext>
              </a:extLst>
            </p:cNvPr>
            <p:cNvSpPr/>
            <p:nvPr/>
          </p:nvSpPr>
          <p:spPr>
            <a:xfrm>
              <a:off x="4987528" y="2063835"/>
              <a:ext cx="3024000" cy="582441"/>
            </a:xfrm>
            <a:prstGeom prst="rect">
              <a:avLst/>
            </a:prstGeom>
            <a:noFill/>
            <a:ln>
              <a:solidFill>
                <a:srgbClr val="0A42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6" name="Retângulo 85">
              <a:extLst>
                <a:ext uri="{FF2B5EF4-FFF2-40B4-BE49-F238E27FC236}">
                  <a16:creationId xmlns:a16="http://schemas.microsoft.com/office/drawing/2014/main" id="{78FB4130-3AE4-646F-A8A9-4D52A628B9FD}"/>
                </a:ext>
              </a:extLst>
            </p:cNvPr>
            <p:cNvSpPr/>
            <p:nvPr/>
          </p:nvSpPr>
          <p:spPr>
            <a:xfrm>
              <a:off x="4994295" y="2070635"/>
              <a:ext cx="580550" cy="580550"/>
            </a:xfrm>
            <a:prstGeom prst="rect">
              <a:avLst/>
            </a:prstGeom>
            <a:solidFill>
              <a:srgbClr val="0A42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7" name="Conector reto 86">
              <a:extLst>
                <a:ext uri="{FF2B5EF4-FFF2-40B4-BE49-F238E27FC236}">
                  <a16:creationId xmlns:a16="http://schemas.microsoft.com/office/drawing/2014/main" id="{392EF9B6-4741-56DD-D89D-1632F58B16AF}"/>
                </a:ext>
              </a:extLst>
            </p:cNvPr>
            <p:cNvCxnSpPr/>
            <p:nvPr/>
          </p:nvCxnSpPr>
          <p:spPr>
            <a:xfrm>
              <a:off x="5628188" y="2095783"/>
              <a:ext cx="0" cy="506090"/>
            </a:xfrm>
            <a:prstGeom prst="line">
              <a:avLst/>
            </a:prstGeom>
            <a:ln w="28575">
              <a:solidFill>
                <a:srgbClr val="0A4263"/>
              </a:solidFill>
            </a:ln>
          </p:spPr>
          <p:style>
            <a:lnRef idx="1">
              <a:schemeClr val="accent1"/>
            </a:lnRef>
            <a:fillRef idx="0">
              <a:schemeClr val="accent1"/>
            </a:fillRef>
            <a:effectRef idx="0">
              <a:schemeClr val="accent1"/>
            </a:effectRef>
            <a:fontRef idx="minor">
              <a:schemeClr val="tx1"/>
            </a:fontRef>
          </p:style>
        </p:cxnSp>
        <p:sp>
          <p:nvSpPr>
            <p:cNvPr id="88" name="CaixaDeTexto 87">
              <a:extLst>
                <a:ext uri="{FF2B5EF4-FFF2-40B4-BE49-F238E27FC236}">
                  <a16:creationId xmlns:a16="http://schemas.microsoft.com/office/drawing/2014/main" id="{F5222131-1AA0-24C5-E3E8-78AF7EA12709}"/>
                </a:ext>
              </a:extLst>
            </p:cNvPr>
            <p:cNvSpPr txBox="1">
              <a:spLocks/>
            </p:cNvSpPr>
            <p:nvPr/>
          </p:nvSpPr>
          <p:spPr>
            <a:xfrm>
              <a:off x="5715754" y="2230948"/>
              <a:ext cx="2259782" cy="269304"/>
            </a:xfrm>
            <a:prstGeom prst="rect">
              <a:avLst/>
            </a:prstGeom>
            <a:noFill/>
          </p:spPr>
          <p:txBody>
            <a:bodyPr wrap="square" rtlCol="0">
              <a:spAutoFit/>
            </a:bodyPr>
            <a:lstStyle/>
            <a:p>
              <a:r>
                <a:rPr lang="pt-BR" sz="1150" dirty="0">
                  <a:solidFill>
                    <a:schemeClr val="tx1">
                      <a:lumMod val="75000"/>
                      <a:lumOff val="25000"/>
                    </a:schemeClr>
                  </a:solidFill>
                  <a:latin typeface="Compasse Light" panose="020B0506020203040204" pitchFamily="34" charset="0"/>
                </a:rPr>
                <a:t>Fachada em pele de vidro</a:t>
              </a:r>
            </a:p>
          </p:txBody>
        </p:sp>
        <p:grpSp>
          <p:nvGrpSpPr>
            <p:cNvPr id="89" name="Gráfico 8" descr="Cidade estrutura de tópicos">
              <a:extLst>
                <a:ext uri="{FF2B5EF4-FFF2-40B4-BE49-F238E27FC236}">
                  <a16:creationId xmlns:a16="http://schemas.microsoft.com/office/drawing/2014/main" id="{60F5736E-8C74-1747-8720-02120CFC97B8}"/>
                </a:ext>
              </a:extLst>
            </p:cNvPr>
            <p:cNvGrpSpPr/>
            <p:nvPr/>
          </p:nvGrpSpPr>
          <p:grpSpPr>
            <a:xfrm>
              <a:off x="5073177" y="2177715"/>
              <a:ext cx="427388" cy="358082"/>
              <a:chOff x="5070743" y="372026"/>
              <a:chExt cx="704850" cy="590550"/>
            </a:xfrm>
            <a:solidFill>
              <a:schemeClr val="bg1">
                <a:lumMod val="95000"/>
              </a:schemeClr>
            </a:solidFill>
          </p:grpSpPr>
          <p:sp>
            <p:nvSpPr>
              <p:cNvPr id="90" name="Forma Livre: Forma 89">
                <a:extLst>
                  <a:ext uri="{FF2B5EF4-FFF2-40B4-BE49-F238E27FC236}">
                    <a16:creationId xmlns:a16="http://schemas.microsoft.com/office/drawing/2014/main" id="{CDF79706-7C0B-CFA7-BD07-4F498E314015}"/>
                  </a:ext>
                </a:extLst>
              </p:cNvPr>
              <p:cNvSpPr/>
              <p:nvPr/>
            </p:nvSpPr>
            <p:spPr>
              <a:xfrm>
                <a:off x="5070743" y="372026"/>
                <a:ext cx="704850" cy="590550"/>
              </a:xfrm>
              <a:custGeom>
                <a:avLst/>
                <a:gdLst>
                  <a:gd name="connsiteX0" fmla="*/ 457200 w 704850"/>
                  <a:gd name="connsiteY0" fmla="*/ 46358 h 590550"/>
                  <a:gd name="connsiteX1" fmla="*/ 457200 w 704850"/>
                  <a:gd name="connsiteY1" fmla="*/ 295275 h 590550"/>
                  <a:gd name="connsiteX2" fmla="*/ 352425 w 704850"/>
                  <a:gd name="connsiteY2" fmla="*/ 295275 h 590550"/>
                  <a:gd name="connsiteX3" fmla="*/ 352425 w 704850"/>
                  <a:gd name="connsiteY3" fmla="*/ 0 h 590550"/>
                  <a:gd name="connsiteX4" fmla="*/ 104775 w 704850"/>
                  <a:gd name="connsiteY4" fmla="*/ 0 h 590550"/>
                  <a:gd name="connsiteX5" fmla="*/ 104775 w 704850"/>
                  <a:gd name="connsiteY5" fmla="*/ 219075 h 590550"/>
                  <a:gd name="connsiteX6" fmla="*/ 0 w 704850"/>
                  <a:gd name="connsiteY6" fmla="*/ 219075 h 590550"/>
                  <a:gd name="connsiteX7" fmla="*/ 0 w 704850"/>
                  <a:gd name="connsiteY7" fmla="*/ 590550 h 590550"/>
                  <a:gd name="connsiteX8" fmla="*/ 704850 w 704850"/>
                  <a:gd name="connsiteY8" fmla="*/ 590550 h 590550"/>
                  <a:gd name="connsiteX9" fmla="*/ 704850 w 704850"/>
                  <a:gd name="connsiteY9" fmla="*/ 77314 h 590550"/>
                  <a:gd name="connsiteX10" fmla="*/ 123825 w 704850"/>
                  <a:gd name="connsiteY10" fmla="*/ 19050 h 590550"/>
                  <a:gd name="connsiteX11" fmla="*/ 333375 w 704850"/>
                  <a:gd name="connsiteY11" fmla="*/ 19050 h 590550"/>
                  <a:gd name="connsiteX12" fmla="*/ 333375 w 704850"/>
                  <a:gd name="connsiteY12" fmla="*/ 295275 h 590550"/>
                  <a:gd name="connsiteX13" fmla="*/ 247650 w 704850"/>
                  <a:gd name="connsiteY13" fmla="*/ 295275 h 590550"/>
                  <a:gd name="connsiteX14" fmla="*/ 247650 w 704850"/>
                  <a:gd name="connsiteY14" fmla="*/ 219075 h 590550"/>
                  <a:gd name="connsiteX15" fmla="*/ 123825 w 704850"/>
                  <a:gd name="connsiteY15" fmla="*/ 219075 h 590550"/>
                  <a:gd name="connsiteX16" fmla="*/ 228600 w 704850"/>
                  <a:gd name="connsiteY16" fmla="*/ 571500 h 590550"/>
                  <a:gd name="connsiteX17" fmla="*/ 142875 w 704850"/>
                  <a:gd name="connsiteY17" fmla="*/ 571500 h 590550"/>
                  <a:gd name="connsiteX18" fmla="*/ 142875 w 704850"/>
                  <a:gd name="connsiteY18" fmla="*/ 514350 h 590550"/>
                  <a:gd name="connsiteX19" fmla="*/ 104775 w 704850"/>
                  <a:gd name="connsiteY19" fmla="*/ 514350 h 590550"/>
                  <a:gd name="connsiteX20" fmla="*/ 104775 w 704850"/>
                  <a:gd name="connsiteY20" fmla="*/ 571500 h 590550"/>
                  <a:gd name="connsiteX21" fmla="*/ 19050 w 704850"/>
                  <a:gd name="connsiteY21" fmla="*/ 571500 h 590550"/>
                  <a:gd name="connsiteX22" fmla="*/ 19050 w 704850"/>
                  <a:gd name="connsiteY22" fmla="*/ 238125 h 590550"/>
                  <a:gd name="connsiteX23" fmla="*/ 228600 w 704850"/>
                  <a:gd name="connsiteY23" fmla="*/ 238125 h 590550"/>
                  <a:gd name="connsiteX24" fmla="*/ 228600 w 704850"/>
                  <a:gd name="connsiteY24" fmla="*/ 571500 h 590550"/>
                  <a:gd name="connsiteX25" fmla="*/ 457200 w 704850"/>
                  <a:gd name="connsiteY25" fmla="*/ 571500 h 590550"/>
                  <a:gd name="connsiteX26" fmla="*/ 371475 w 704850"/>
                  <a:gd name="connsiteY26" fmla="*/ 571500 h 590550"/>
                  <a:gd name="connsiteX27" fmla="*/ 371475 w 704850"/>
                  <a:gd name="connsiteY27" fmla="*/ 514350 h 590550"/>
                  <a:gd name="connsiteX28" fmla="*/ 333375 w 704850"/>
                  <a:gd name="connsiteY28" fmla="*/ 514350 h 590550"/>
                  <a:gd name="connsiteX29" fmla="*/ 333375 w 704850"/>
                  <a:gd name="connsiteY29" fmla="*/ 571500 h 590550"/>
                  <a:gd name="connsiteX30" fmla="*/ 247650 w 704850"/>
                  <a:gd name="connsiteY30" fmla="*/ 571500 h 590550"/>
                  <a:gd name="connsiteX31" fmla="*/ 247650 w 704850"/>
                  <a:gd name="connsiteY31" fmla="*/ 314325 h 590550"/>
                  <a:gd name="connsiteX32" fmla="*/ 457200 w 704850"/>
                  <a:gd name="connsiteY32" fmla="*/ 314325 h 590550"/>
                  <a:gd name="connsiteX33" fmla="*/ 685800 w 704850"/>
                  <a:gd name="connsiteY33" fmla="*/ 571500 h 590550"/>
                  <a:gd name="connsiteX34" fmla="*/ 600075 w 704850"/>
                  <a:gd name="connsiteY34" fmla="*/ 571500 h 590550"/>
                  <a:gd name="connsiteX35" fmla="*/ 600075 w 704850"/>
                  <a:gd name="connsiteY35" fmla="*/ 514350 h 590550"/>
                  <a:gd name="connsiteX36" fmla="*/ 561975 w 704850"/>
                  <a:gd name="connsiteY36" fmla="*/ 514350 h 590550"/>
                  <a:gd name="connsiteX37" fmla="*/ 561975 w 704850"/>
                  <a:gd name="connsiteY37" fmla="*/ 571500 h 590550"/>
                  <a:gd name="connsiteX38" fmla="*/ 476250 w 704850"/>
                  <a:gd name="connsiteY38" fmla="*/ 571500 h 590550"/>
                  <a:gd name="connsiteX39" fmla="*/ 476250 w 704850"/>
                  <a:gd name="connsiteY39" fmla="*/ 67942 h 590550"/>
                  <a:gd name="connsiteX40" fmla="*/ 685800 w 704850"/>
                  <a:gd name="connsiteY40" fmla="*/ 94136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04850" h="590550">
                    <a:moveTo>
                      <a:pt x="457200" y="46358"/>
                    </a:moveTo>
                    <a:lnTo>
                      <a:pt x="457200" y="295275"/>
                    </a:lnTo>
                    <a:lnTo>
                      <a:pt x="352425" y="295275"/>
                    </a:lnTo>
                    <a:lnTo>
                      <a:pt x="352425" y="0"/>
                    </a:lnTo>
                    <a:lnTo>
                      <a:pt x="104775" y="0"/>
                    </a:lnTo>
                    <a:lnTo>
                      <a:pt x="104775" y="219075"/>
                    </a:lnTo>
                    <a:lnTo>
                      <a:pt x="0" y="219075"/>
                    </a:lnTo>
                    <a:lnTo>
                      <a:pt x="0" y="590550"/>
                    </a:lnTo>
                    <a:lnTo>
                      <a:pt x="704850" y="590550"/>
                    </a:lnTo>
                    <a:lnTo>
                      <a:pt x="704850" y="77314"/>
                    </a:lnTo>
                    <a:close/>
                    <a:moveTo>
                      <a:pt x="123825" y="19050"/>
                    </a:moveTo>
                    <a:lnTo>
                      <a:pt x="333375" y="19050"/>
                    </a:lnTo>
                    <a:lnTo>
                      <a:pt x="333375" y="295275"/>
                    </a:lnTo>
                    <a:lnTo>
                      <a:pt x="247650" y="295275"/>
                    </a:lnTo>
                    <a:lnTo>
                      <a:pt x="247650" y="219075"/>
                    </a:lnTo>
                    <a:lnTo>
                      <a:pt x="123825" y="219075"/>
                    </a:lnTo>
                    <a:close/>
                    <a:moveTo>
                      <a:pt x="228600" y="571500"/>
                    </a:moveTo>
                    <a:lnTo>
                      <a:pt x="142875" y="571500"/>
                    </a:lnTo>
                    <a:lnTo>
                      <a:pt x="142875" y="514350"/>
                    </a:lnTo>
                    <a:lnTo>
                      <a:pt x="104775" y="514350"/>
                    </a:lnTo>
                    <a:lnTo>
                      <a:pt x="104775" y="571500"/>
                    </a:lnTo>
                    <a:lnTo>
                      <a:pt x="19050" y="571500"/>
                    </a:lnTo>
                    <a:lnTo>
                      <a:pt x="19050" y="238125"/>
                    </a:lnTo>
                    <a:lnTo>
                      <a:pt x="228600" y="238125"/>
                    </a:lnTo>
                    <a:lnTo>
                      <a:pt x="228600" y="571500"/>
                    </a:lnTo>
                    <a:close/>
                    <a:moveTo>
                      <a:pt x="457200" y="571500"/>
                    </a:moveTo>
                    <a:lnTo>
                      <a:pt x="371475" y="571500"/>
                    </a:lnTo>
                    <a:lnTo>
                      <a:pt x="371475" y="514350"/>
                    </a:lnTo>
                    <a:lnTo>
                      <a:pt x="333375" y="514350"/>
                    </a:lnTo>
                    <a:lnTo>
                      <a:pt x="333375" y="571500"/>
                    </a:lnTo>
                    <a:lnTo>
                      <a:pt x="247650" y="571500"/>
                    </a:lnTo>
                    <a:lnTo>
                      <a:pt x="247650" y="314325"/>
                    </a:lnTo>
                    <a:lnTo>
                      <a:pt x="457200" y="314325"/>
                    </a:lnTo>
                    <a:close/>
                    <a:moveTo>
                      <a:pt x="685800" y="571500"/>
                    </a:moveTo>
                    <a:lnTo>
                      <a:pt x="600075" y="571500"/>
                    </a:lnTo>
                    <a:lnTo>
                      <a:pt x="600075" y="514350"/>
                    </a:lnTo>
                    <a:lnTo>
                      <a:pt x="561975" y="514350"/>
                    </a:lnTo>
                    <a:lnTo>
                      <a:pt x="561975" y="571500"/>
                    </a:lnTo>
                    <a:lnTo>
                      <a:pt x="476250" y="571500"/>
                    </a:lnTo>
                    <a:lnTo>
                      <a:pt x="476250" y="67942"/>
                    </a:lnTo>
                    <a:lnTo>
                      <a:pt x="685800" y="94136"/>
                    </a:lnTo>
                    <a:close/>
                  </a:path>
                </a:pathLst>
              </a:custGeom>
              <a:grpFill/>
              <a:ln w="9525" cap="flat">
                <a:noFill/>
                <a:prstDash val="solid"/>
                <a:miter/>
              </a:ln>
            </p:spPr>
            <p:txBody>
              <a:bodyPr rtlCol="0" anchor="ctr"/>
              <a:lstStyle/>
              <a:p>
                <a:endParaRPr lang="pt-BR" dirty="0"/>
              </a:p>
            </p:txBody>
          </p:sp>
          <p:sp>
            <p:nvSpPr>
              <p:cNvPr id="91" name="Forma Livre: Forma 90">
                <a:extLst>
                  <a:ext uri="{FF2B5EF4-FFF2-40B4-BE49-F238E27FC236}">
                    <a16:creationId xmlns:a16="http://schemas.microsoft.com/office/drawing/2014/main" id="{8F7831E4-578F-CD48-3388-4A276B91CB07}"/>
                  </a:ext>
                </a:extLst>
              </p:cNvPr>
              <p:cNvSpPr/>
              <p:nvPr/>
            </p:nvSpPr>
            <p:spPr>
              <a:xfrm>
                <a:off x="5366018" y="810347"/>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92" name="Forma Livre: Forma 91">
                <a:extLst>
                  <a:ext uri="{FF2B5EF4-FFF2-40B4-BE49-F238E27FC236}">
                    <a16:creationId xmlns:a16="http://schemas.microsoft.com/office/drawing/2014/main" id="{14368ECA-8381-09DB-22BA-FD731C6C90FB}"/>
                  </a:ext>
                </a:extLst>
              </p:cNvPr>
              <p:cNvSpPr/>
              <p:nvPr/>
            </p:nvSpPr>
            <p:spPr>
              <a:xfrm>
                <a:off x="5442218" y="810347"/>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dirty="0"/>
              </a:p>
            </p:txBody>
          </p:sp>
          <p:sp>
            <p:nvSpPr>
              <p:cNvPr id="93" name="Forma Livre: Forma 92">
                <a:extLst>
                  <a:ext uri="{FF2B5EF4-FFF2-40B4-BE49-F238E27FC236}">
                    <a16:creationId xmlns:a16="http://schemas.microsoft.com/office/drawing/2014/main" id="{3F08ABD6-BE05-D338-4A9F-1748C237F5DD}"/>
                  </a:ext>
                </a:extLst>
              </p:cNvPr>
              <p:cNvSpPr/>
              <p:nvPr/>
            </p:nvSpPr>
            <p:spPr>
              <a:xfrm>
                <a:off x="5366018" y="733976"/>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94" name="Forma Livre: Forma 93">
                <a:extLst>
                  <a:ext uri="{FF2B5EF4-FFF2-40B4-BE49-F238E27FC236}">
                    <a16:creationId xmlns:a16="http://schemas.microsoft.com/office/drawing/2014/main" id="{5891F5CB-213F-B42B-2D4C-21E726BEF6A6}"/>
                  </a:ext>
                </a:extLst>
              </p:cNvPr>
              <p:cNvSpPr/>
              <p:nvPr/>
            </p:nvSpPr>
            <p:spPr>
              <a:xfrm>
                <a:off x="5442218" y="733976"/>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95" name="Forma Livre: Forma 94">
                <a:extLst>
                  <a:ext uri="{FF2B5EF4-FFF2-40B4-BE49-F238E27FC236}">
                    <a16:creationId xmlns:a16="http://schemas.microsoft.com/office/drawing/2014/main" id="{9083BCCD-7723-252D-90F3-66972C2411A4}"/>
                  </a:ext>
                </a:extLst>
              </p:cNvPr>
              <p:cNvSpPr/>
              <p:nvPr/>
            </p:nvSpPr>
            <p:spPr>
              <a:xfrm>
                <a:off x="5242193" y="515072"/>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96" name="Forma Livre: Forma 95">
                <a:extLst>
                  <a:ext uri="{FF2B5EF4-FFF2-40B4-BE49-F238E27FC236}">
                    <a16:creationId xmlns:a16="http://schemas.microsoft.com/office/drawing/2014/main" id="{49E0DD81-8CA0-E90E-5590-0BC355DF32F7}"/>
                  </a:ext>
                </a:extLst>
              </p:cNvPr>
              <p:cNvSpPr/>
              <p:nvPr/>
            </p:nvSpPr>
            <p:spPr>
              <a:xfrm>
                <a:off x="5318393" y="515072"/>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97" name="Forma Livre: Forma 96">
                <a:extLst>
                  <a:ext uri="{FF2B5EF4-FFF2-40B4-BE49-F238E27FC236}">
                    <a16:creationId xmlns:a16="http://schemas.microsoft.com/office/drawing/2014/main" id="{B1A20A4A-F729-8A8C-33AC-BD30A3A69D8D}"/>
                  </a:ext>
                </a:extLst>
              </p:cNvPr>
              <p:cNvSpPr/>
              <p:nvPr/>
            </p:nvSpPr>
            <p:spPr>
              <a:xfrm>
                <a:off x="5242193" y="438701"/>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98" name="Forma Livre: Forma 97">
                <a:extLst>
                  <a:ext uri="{FF2B5EF4-FFF2-40B4-BE49-F238E27FC236}">
                    <a16:creationId xmlns:a16="http://schemas.microsoft.com/office/drawing/2014/main" id="{F9B1C54A-5D88-B15B-F63B-D3E6DD506C96}"/>
                  </a:ext>
                </a:extLst>
              </p:cNvPr>
              <p:cNvSpPr/>
              <p:nvPr/>
            </p:nvSpPr>
            <p:spPr>
              <a:xfrm>
                <a:off x="5318393" y="438701"/>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99" name="Forma Livre: Forma 98">
                <a:extLst>
                  <a:ext uri="{FF2B5EF4-FFF2-40B4-BE49-F238E27FC236}">
                    <a16:creationId xmlns:a16="http://schemas.microsoft.com/office/drawing/2014/main" id="{233258F4-0188-825C-B99A-0C78466D82D0}"/>
                  </a:ext>
                </a:extLst>
              </p:cNvPr>
              <p:cNvSpPr/>
              <p:nvPr/>
            </p:nvSpPr>
            <p:spPr>
              <a:xfrm>
                <a:off x="5137427" y="810347"/>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00" name="Forma Livre: Forma 99">
                <a:extLst>
                  <a:ext uri="{FF2B5EF4-FFF2-40B4-BE49-F238E27FC236}">
                    <a16:creationId xmlns:a16="http://schemas.microsoft.com/office/drawing/2014/main" id="{397393BA-CCF7-CED4-771C-3A56FE50F529}"/>
                  </a:ext>
                </a:extLst>
              </p:cNvPr>
              <p:cNvSpPr/>
              <p:nvPr/>
            </p:nvSpPr>
            <p:spPr>
              <a:xfrm>
                <a:off x="5213627" y="810347"/>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01" name="Forma Livre: Forma 100">
                <a:extLst>
                  <a:ext uri="{FF2B5EF4-FFF2-40B4-BE49-F238E27FC236}">
                    <a16:creationId xmlns:a16="http://schemas.microsoft.com/office/drawing/2014/main" id="{15107384-C521-9DC6-A6D2-370105A4241B}"/>
                  </a:ext>
                </a:extLst>
              </p:cNvPr>
              <p:cNvSpPr/>
              <p:nvPr/>
            </p:nvSpPr>
            <p:spPr>
              <a:xfrm>
                <a:off x="5137427" y="733976"/>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02" name="Forma Livre: Forma 101">
                <a:extLst>
                  <a:ext uri="{FF2B5EF4-FFF2-40B4-BE49-F238E27FC236}">
                    <a16:creationId xmlns:a16="http://schemas.microsoft.com/office/drawing/2014/main" id="{F6684C79-C2DB-0764-E27F-77C082911B0E}"/>
                  </a:ext>
                </a:extLst>
              </p:cNvPr>
              <p:cNvSpPr/>
              <p:nvPr/>
            </p:nvSpPr>
            <p:spPr>
              <a:xfrm>
                <a:off x="5213627" y="733976"/>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03" name="Forma Livre: Forma 102">
                <a:extLst>
                  <a:ext uri="{FF2B5EF4-FFF2-40B4-BE49-F238E27FC236}">
                    <a16:creationId xmlns:a16="http://schemas.microsoft.com/office/drawing/2014/main" id="{4D257E26-4811-4914-C297-300A470D23F9}"/>
                  </a:ext>
                </a:extLst>
              </p:cNvPr>
              <p:cNvSpPr/>
              <p:nvPr/>
            </p:nvSpPr>
            <p:spPr>
              <a:xfrm>
                <a:off x="5137427" y="657776"/>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04" name="Forma Livre: Forma 103">
                <a:extLst>
                  <a:ext uri="{FF2B5EF4-FFF2-40B4-BE49-F238E27FC236}">
                    <a16:creationId xmlns:a16="http://schemas.microsoft.com/office/drawing/2014/main" id="{9100693E-7644-DAB1-ED46-D0DF816DB46A}"/>
                  </a:ext>
                </a:extLst>
              </p:cNvPr>
              <p:cNvSpPr/>
              <p:nvPr/>
            </p:nvSpPr>
            <p:spPr>
              <a:xfrm>
                <a:off x="5213627" y="657776"/>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05" name="Forma Livre: Forma 104">
                <a:extLst>
                  <a:ext uri="{FF2B5EF4-FFF2-40B4-BE49-F238E27FC236}">
                    <a16:creationId xmlns:a16="http://schemas.microsoft.com/office/drawing/2014/main" id="{61948488-96B0-9D33-52A5-BB1F142F196B}"/>
                  </a:ext>
                </a:extLst>
              </p:cNvPr>
              <p:cNvSpPr/>
              <p:nvPr/>
            </p:nvSpPr>
            <p:spPr>
              <a:xfrm>
                <a:off x="5594618" y="810347"/>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06" name="Forma Livre: Forma 105">
                <a:extLst>
                  <a:ext uri="{FF2B5EF4-FFF2-40B4-BE49-F238E27FC236}">
                    <a16:creationId xmlns:a16="http://schemas.microsoft.com/office/drawing/2014/main" id="{09EADB44-4ABB-E9D9-47F5-824E1C48DAF7}"/>
                  </a:ext>
                </a:extLst>
              </p:cNvPr>
              <p:cNvSpPr/>
              <p:nvPr/>
            </p:nvSpPr>
            <p:spPr>
              <a:xfrm>
                <a:off x="5670818" y="810347"/>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07" name="Forma Livre: Forma 106">
                <a:extLst>
                  <a:ext uri="{FF2B5EF4-FFF2-40B4-BE49-F238E27FC236}">
                    <a16:creationId xmlns:a16="http://schemas.microsoft.com/office/drawing/2014/main" id="{DFFA3ECA-F446-9D58-BC12-DA762BDB7846}"/>
                  </a:ext>
                </a:extLst>
              </p:cNvPr>
              <p:cNvSpPr/>
              <p:nvPr/>
            </p:nvSpPr>
            <p:spPr>
              <a:xfrm>
                <a:off x="5594618" y="733976"/>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08" name="Forma Livre: Forma 107">
                <a:extLst>
                  <a:ext uri="{FF2B5EF4-FFF2-40B4-BE49-F238E27FC236}">
                    <a16:creationId xmlns:a16="http://schemas.microsoft.com/office/drawing/2014/main" id="{45328764-8CEF-C45C-EC4D-E051E26E10DF}"/>
                  </a:ext>
                </a:extLst>
              </p:cNvPr>
              <p:cNvSpPr/>
              <p:nvPr/>
            </p:nvSpPr>
            <p:spPr>
              <a:xfrm>
                <a:off x="5670818" y="733976"/>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09" name="Forma Livre: Forma 108">
                <a:extLst>
                  <a:ext uri="{FF2B5EF4-FFF2-40B4-BE49-F238E27FC236}">
                    <a16:creationId xmlns:a16="http://schemas.microsoft.com/office/drawing/2014/main" id="{8A79E879-702B-CD76-3140-D8D0E27B9242}"/>
                  </a:ext>
                </a:extLst>
              </p:cNvPr>
              <p:cNvSpPr/>
              <p:nvPr/>
            </p:nvSpPr>
            <p:spPr>
              <a:xfrm>
                <a:off x="5594618" y="657776"/>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10" name="Forma Livre: Forma 109">
                <a:extLst>
                  <a:ext uri="{FF2B5EF4-FFF2-40B4-BE49-F238E27FC236}">
                    <a16:creationId xmlns:a16="http://schemas.microsoft.com/office/drawing/2014/main" id="{883B0C78-C641-036F-2F99-DFDCE37DB865}"/>
                  </a:ext>
                </a:extLst>
              </p:cNvPr>
              <p:cNvSpPr/>
              <p:nvPr/>
            </p:nvSpPr>
            <p:spPr>
              <a:xfrm>
                <a:off x="5670818" y="657776"/>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11" name="Forma Livre: Forma 110">
                <a:extLst>
                  <a:ext uri="{FF2B5EF4-FFF2-40B4-BE49-F238E27FC236}">
                    <a16:creationId xmlns:a16="http://schemas.microsoft.com/office/drawing/2014/main" id="{9D53373A-3B60-954A-D5EB-073ED6C60C16}"/>
                  </a:ext>
                </a:extLst>
              </p:cNvPr>
              <p:cNvSpPr/>
              <p:nvPr/>
            </p:nvSpPr>
            <p:spPr>
              <a:xfrm>
                <a:off x="5594618" y="581747"/>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12" name="Forma Livre: Forma 111">
                <a:extLst>
                  <a:ext uri="{FF2B5EF4-FFF2-40B4-BE49-F238E27FC236}">
                    <a16:creationId xmlns:a16="http://schemas.microsoft.com/office/drawing/2014/main" id="{0138560D-28AC-74E5-EFF2-8A9BC2526E97}"/>
                  </a:ext>
                </a:extLst>
              </p:cNvPr>
              <p:cNvSpPr/>
              <p:nvPr/>
            </p:nvSpPr>
            <p:spPr>
              <a:xfrm>
                <a:off x="5670818" y="581747"/>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13" name="Forma Livre: Forma 112">
                <a:extLst>
                  <a:ext uri="{FF2B5EF4-FFF2-40B4-BE49-F238E27FC236}">
                    <a16:creationId xmlns:a16="http://schemas.microsoft.com/office/drawing/2014/main" id="{8F889694-B9C3-2FED-5B82-03FD0B5EDE24}"/>
                  </a:ext>
                </a:extLst>
              </p:cNvPr>
              <p:cNvSpPr/>
              <p:nvPr/>
            </p:nvSpPr>
            <p:spPr>
              <a:xfrm>
                <a:off x="5594618" y="505376"/>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sp>
            <p:nvSpPr>
              <p:cNvPr id="114" name="Forma Livre: Forma 113">
                <a:extLst>
                  <a:ext uri="{FF2B5EF4-FFF2-40B4-BE49-F238E27FC236}">
                    <a16:creationId xmlns:a16="http://schemas.microsoft.com/office/drawing/2014/main" id="{5678679C-FA44-96D3-4188-C4AFB4A46D91}"/>
                  </a:ext>
                </a:extLst>
              </p:cNvPr>
              <p:cNvSpPr/>
              <p:nvPr/>
            </p:nvSpPr>
            <p:spPr>
              <a:xfrm>
                <a:off x="5670818" y="505376"/>
                <a:ext cx="38100" cy="38109"/>
              </a:xfrm>
              <a:custGeom>
                <a:avLst/>
                <a:gdLst>
                  <a:gd name="connsiteX0" fmla="*/ 0 w 38100"/>
                  <a:gd name="connsiteY0" fmla="*/ 0 h 38109"/>
                  <a:gd name="connsiteX1" fmla="*/ 38100 w 38100"/>
                  <a:gd name="connsiteY1" fmla="*/ 0 h 38109"/>
                  <a:gd name="connsiteX2" fmla="*/ 38100 w 38100"/>
                  <a:gd name="connsiteY2" fmla="*/ 38110 h 38109"/>
                  <a:gd name="connsiteX3" fmla="*/ 0 w 38100"/>
                  <a:gd name="connsiteY3" fmla="*/ 38110 h 38109"/>
                </a:gdLst>
                <a:ahLst/>
                <a:cxnLst>
                  <a:cxn ang="0">
                    <a:pos x="connsiteX0" y="connsiteY0"/>
                  </a:cxn>
                  <a:cxn ang="0">
                    <a:pos x="connsiteX1" y="connsiteY1"/>
                  </a:cxn>
                  <a:cxn ang="0">
                    <a:pos x="connsiteX2" y="connsiteY2"/>
                  </a:cxn>
                  <a:cxn ang="0">
                    <a:pos x="connsiteX3" y="connsiteY3"/>
                  </a:cxn>
                </a:cxnLst>
                <a:rect l="l" t="t" r="r" b="b"/>
                <a:pathLst>
                  <a:path w="38100" h="38109">
                    <a:moveTo>
                      <a:pt x="0" y="0"/>
                    </a:moveTo>
                    <a:lnTo>
                      <a:pt x="38100" y="0"/>
                    </a:lnTo>
                    <a:lnTo>
                      <a:pt x="38100" y="38110"/>
                    </a:lnTo>
                    <a:lnTo>
                      <a:pt x="0" y="38110"/>
                    </a:lnTo>
                    <a:close/>
                  </a:path>
                </a:pathLst>
              </a:custGeom>
              <a:grpFill/>
              <a:ln w="9525" cap="flat">
                <a:noFill/>
                <a:prstDash val="solid"/>
                <a:miter/>
              </a:ln>
            </p:spPr>
            <p:txBody>
              <a:bodyPr rtlCol="0" anchor="ctr"/>
              <a:lstStyle/>
              <a:p>
                <a:endParaRPr lang="pt-BR"/>
              </a:p>
            </p:txBody>
          </p:sp>
        </p:grpSp>
      </p:grpSp>
      <p:grpSp>
        <p:nvGrpSpPr>
          <p:cNvPr id="115" name="Agrupar 114">
            <a:extLst>
              <a:ext uri="{FF2B5EF4-FFF2-40B4-BE49-F238E27FC236}">
                <a16:creationId xmlns:a16="http://schemas.microsoft.com/office/drawing/2014/main" id="{6A81831D-6589-2B10-79FE-FF0C2A9B1FD7}"/>
              </a:ext>
            </a:extLst>
          </p:cNvPr>
          <p:cNvGrpSpPr/>
          <p:nvPr/>
        </p:nvGrpSpPr>
        <p:grpSpPr>
          <a:xfrm>
            <a:off x="4673492" y="2779014"/>
            <a:ext cx="3024000" cy="583984"/>
            <a:chOff x="4987528" y="2751305"/>
            <a:chExt cx="3024000" cy="583984"/>
          </a:xfrm>
        </p:grpSpPr>
        <p:sp>
          <p:nvSpPr>
            <p:cNvPr id="116" name="Retângulo 115">
              <a:extLst>
                <a:ext uri="{FF2B5EF4-FFF2-40B4-BE49-F238E27FC236}">
                  <a16:creationId xmlns:a16="http://schemas.microsoft.com/office/drawing/2014/main" id="{7CC7BF1B-E7F4-A5AD-F0F5-38ABF1176EC5}"/>
                </a:ext>
              </a:extLst>
            </p:cNvPr>
            <p:cNvSpPr/>
            <p:nvPr/>
          </p:nvSpPr>
          <p:spPr>
            <a:xfrm>
              <a:off x="4987528" y="2751305"/>
              <a:ext cx="3024000" cy="582441"/>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7" name="Retângulo 116">
              <a:extLst>
                <a:ext uri="{FF2B5EF4-FFF2-40B4-BE49-F238E27FC236}">
                  <a16:creationId xmlns:a16="http://schemas.microsoft.com/office/drawing/2014/main" id="{8A26FFDA-6F6F-94E8-8838-225C0F92E063}"/>
                </a:ext>
              </a:extLst>
            </p:cNvPr>
            <p:cNvSpPr/>
            <p:nvPr/>
          </p:nvSpPr>
          <p:spPr>
            <a:xfrm>
              <a:off x="4994294" y="2754739"/>
              <a:ext cx="580550" cy="580550"/>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18" name="Conector reto 117">
              <a:extLst>
                <a:ext uri="{FF2B5EF4-FFF2-40B4-BE49-F238E27FC236}">
                  <a16:creationId xmlns:a16="http://schemas.microsoft.com/office/drawing/2014/main" id="{109E2735-38F1-28C7-E700-79508E933650}"/>
                </a:ext>
              </a:extLst>
            </p:cNvPr>
            <p:cNvCxnSpPr/>
            <p:nvPr/>
          </p:nvCxnSpPr>
          <p:spPr>
            <a:xfrm>
              <a:off x="5628187" y="2794147"/>
              <a:ext cx="0" cy="506090"/>
            </a:xfrm>
            <a:prstGeom prst="line">
              <a:avLst/>
            </a:prstGeom>
            <a:ln w="28575">
              <a:solidFill>
                <a:srgbClr val="00A0D7"/>
              </a:solidFill>
            </a:ln>
          </p:spPr>
          <p:style>
            <a:lnRef idx="1">
              <a:schemeClr val="accent1"/>
            </a:lnRef>
            <a:fillRef idx="0">
              <a:schemeClr val="accent1"/>
            </a:fillRef>
            <a:effectRef idx="0">
              <a:schemeClr val="accent1"/>
            </a:effectRef>
            <a:fontRef idx="minor">
              <a:schemeClr val="tx1"/>
            </a:fontRef>
          </p:style>
        </p:cxnSp>
        <p:sp>
          <p:nvSpPr>
            <p:cNvPr id="119" name="CaixaDeTexto 118">
              <a:extLst>
                <a:ext uri="{FF2B5EF4-FFF2-40B4-BE49-F238E27FC236}">
                  <a16:creationId xmlns:a16="http://schemas.microsoft.com/office/drawing/2014/main" id="{6B9E5B74-642D-1FB9-E14F-F566AE7C3B6E}"/>
                </a:ext>
              </a:extLst>
            </p:cNvPr>
            <p:cNvSpPr txBox="1"/>
            <p:nvPr/>
          </p:nvSpPr>
          <p:spPr>
            <a:xfrm>
              <a:off x="5710978" y="2900573"/>
              <a:ext cx="2259724" cy="269304"/>
            </a:xfrm>
            <a:prstGeom prst="rect">
              <a:avLst/>
            </a:prstGeom>
            <a:noFill/>
          </p:spPr>
          <p:txBody>
            <a:bodyPr wrap="square">
              <a:spAutoFit/>
            </a:bodyPr>
            <a:lstStyle/>
            <a:p>
              <a:r>
                <a:rPr lang="pt-BR" sz="1150" dirty="0">
                  <a:solidFill>
                    <a:schemeClr val="tx1">
                      <a:lumMod val="75000"/>
                      <a:lumOff val="25000"/>
                    </a:schemeClr>
                  </a:solidFill>
                  <a:latin typeface="Compasse Light" panose="020B0506020203040204" pitchFamily="34" charset="0"/>
                </a:rPr>
                <a:t>19 pavimentos</a:t>
              </a:r>
            </a:p>
          </p:txBody>
        </p:sp>
        <p:pic>
          <p:nvPicPr>
            <p:cNvPr id="120" name="Gráfico 119" descr="Edifício estrutura de tópicos">
              <a:extLst>
                <a:ext uri="{FF2B5EF4-FFF2-40B4-BE49-F238E27FC236}">
                  <a16:creationId xmlns:a16="http://schemas.microsoft.com/office/drawing/2014/main" id="{0945F6D2-F4DF-271F-BA37-394397FAF312}"/>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026327" y="2780697"/>
              <a:ext cx="527087" cy="527087"/>
            </a:xfrm>
            <a:prstGeom prst="rect">
              <a:avLst/>
            </a:prstGeom>
          </p:spPr>
        </p:pic>
      </p:grpSp>
      <p:grpSp>
        <p:nvGrpSpPr>
          <p:cNvPr id="121" name="Agrupar 120">
            <a:extLst>
              <a:ext uri="{FF2B5EF4-FFF2-40B4-BE49-F238E27FC236}">
                <a16:creationId xmlns:a16="http://schemas.microsoft.com/office/drawing/2014/main" id="{6803EB73-F3DA-7AD0-269D-8EA1C0BE5558}"/>
              </a:ext>
            </a:extLst>
          </p:cNvPr>
          <p:cNvGrpSpPr/>
          <p:nvPr/>
        </p:nvGrpSpPr>
        <p:grpSpPr>
          <a:xfrm>
            <a:off x="7958402" y="2087603"/>
            <a:ext cx="3024000" cy="584877"/>
            <a:chOff x="8272438" y="2059894"/>
            <a:chExt cx="3024000" cy="584877"/>
          </a:xfrm>
        </p:grpSpPr>
        <p:sp>
          <p:nvSpPr>
            <p:cNvPr id="122" name="Retângulo 121">
              <a:extLst>
                <a:ext uri="{FF2B5EF4-FFF2-40B4-BE49-F238E27FC236}">
                  <a16:creationId xmlns:a16="http://schemas.microsoft.com/office/drawing/2014/main" id="{0B5CC88B-3461-2BED-1BDB-A419EFB5391D}"/>
                </a:ext>
              </a:extLst>
            </p:cNvPr>
            <p:cNvSpPr/>
            <p:nvPr/>
          </p:nvSpPr>
          <p:spPr>
            <a:xfrm>
              <a:off x="8272438" y="2062330"/>
              <a:ext cx="3024000" cy="582441"/>
            </a:xfrm>
            <a:prstGeom prst="rect">
              <a:avLst/>
            </a:prstGeom>
            <a:noFill/>
            <a:ln>
              <a:solidFill>
                <a:srgbClr val="0A42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3" name="Retângulo 122">
              <a:extLst>
                <a:ext uri="{FF2B5EF4-FFF2-40B4-BE49-F238E27FC236}">
                  <a16:creationId xmlns:a16="http://schemas.microsoft.com/office/drawing/2014/main" id="{05F992BE-1874-A475-D555-2A53B1980784}"/>
                </a:ext>
              </a:extLst>
            </p:cNvPr>
            <p:cNvSpPr/>
            <p:nvPr/>
          </p:nvSpPr>
          <p:spPr>
            <a:xfrm>
              <a:off x="8279205" y="2059894"/>
              <a:ext cx="580550" cy="580550"/>
            </a:xfrm>
            <a:prstGeom prst="rect">
              <a:avLst/>
            </a:prstGeom>
            <a:solidFill>
              <a:srgbClr val="0A42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24" name="Conector reto 123">
              <a:extLst>
                <a:ext uri="{FF2B5EF4-FFF2-40B4-BE49-F238E27FC236}">
                  <a16:creationId xmlns:a16="http://schemas.microsoft.com/office/drawing/2014/main" id="{5B7661E1-BE93-E7D9-BA0F-6A4CDC361383}"/>
                </a:ext>
              </a:extLst>
            </p:cNvPr>
            <p:cNvCxnSpPr/>
            <p:nvPr/>
          </p:nvCxnSpPr>
          <p:spPr>
            <a:xfrm>
              <a:off x="8913098" y="2094278"/>
              <a:ext cx="0" cy="506090"/>
            </a:xfrm>
            <a:prstGeom prst="line">
              <a:avLst/>
            </a:prstGeom>
            <a:ln w="28575">
              <a:solidFill>
                <a:srgbClr val="0A4263"/>
              </a:solidFill>
            </a:ln>
          </p:spPr>
          <p:style>
            <a:lnRef idx="1">
              <a:schemeClr val="accent1"/>
            </a:lnRef>
            <a:fillRef idx="0">
              <a:schemeClr val="accent1"/>
            </a:fillRef>
            <a:effectRef idx="0">
              <a:schemeClr val="accent1"/>
            </a:effectRef>
            <a:fontRef idx="minor">
              <a:schemeClr val="tx1"/>
            </a:fontRef>
          </p:style>
        </p:cxnSp>
        <p:sp>
          <p:nvSpPr>
            <p:cNvPr id="125" name="CaixaDeTexto 124">
              <a:extLst>
                <a:ext uri="{FF2B5EF4-FFF2-40B4-BE49-F238E27FC236}">
                  <a16:creationId xmlns:a16="http://schemas.microsoft.com/office/drawing/2014/main" id="{2DF8DEEF-38F1-135E-1BF6-ED56CFF54A0D}"/>
                </a:ext>
              </a:extLst>
            </p:cNvPr>
            <p:cNvSpPr txBox="1">
              <a:spLocks/>
            </p:cNvSpPr>
            <p:nvPr/>
          </p:nvSpPr>
          <p:spPr>
            <a:xfrm>
              <a:off x="8966442" y="2137498"/>
              <a:ext cx="2329996" cy="446276"/>
            </a:xfrm>
            <a:prstGeom prst="rect">
              <a:avLst/>
            </a:prstGeom>
            <a:noFill/>
          </p:spPr>
          <p:txBody>
            <a:bodyPr wrap="square" rtlCol="0">
              <a:spAutoFit/>
            </a:bodyPr>
            <a:lstStyle>
              <a:defPPr>
                <a:defRPr lang="pt-BR"/>
              </a:defPPr>
              <a:lvl1pPr>
                <a:defRPr sz="1100">
                  <a:solidFill>
                    <a:schemeClr val="tx1">
                      <a:lumMod val="75000"/>
                      <a:lumOff val="25000"/>
                    </a:schemeClr>
                  </a:solidFill>
                </a:defRPr>
              </a:lvl1pPr>
            </a:lstStyle>
            <a:p>
              <a:r>
                <a:rPr lang="pt-BR" sz="1150" dirty="0">
                  <a:latin typeface="Compasse Light" panose="020B0506020203040204" pitchFamily="34" charset="0"/>
                </a:rPr>
                <a:t>Geradores com 100% de cobertura</a:t>
              </a:r>
            </a:p>
          </p:txBody>
        </p:sp>
        <p:pic>
          <p:nvPicPr>
            <p:cNvPr id="126" name="Gráfico 125" descr="Carregamento da bateria estrutura de tópicos">
              <a:extLst>
                <a:ext uri="{FF2B5EF4-FFF2-40B4-BE49-F238E27FC236}">
                  <a16:creationId xmlns:a16="http://schemas.microsoft.com/office/drawing/2014/main" id="{8CE53AD5-2EBD-711C-2864-F287A8AFBB6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8318559" y="2101742"/>
              <a:ext cx="497830" cy="497830"/>
            </a:xfrm>
            <a:prstGeom prst="rect">
              <a:avLst/>
            </a:prstGeom>
          </p:spPr>
        </p:pic>
      </p:grpSp>
      <p:grpSp>
        <p:nvGrpSpPr>
          <p:cNvPr id="127" name="Agrupar 126">
            <a:extLst>
              <a:ext uri="{FF2B5EF4-FFF2-40B4-BE49-F238E27FC236}">
                <a16:creationId xmlns:a16="http://schemas.microsoft.com/office/drawing/2014/main" id="{D1D7356C-6D2E-14E0-AE76-80F425378880}"/>
              </a:ext>
            </a:extLst>
          </p:cNvPr>
          <p:cNvGrpSpPr/>
          <p:nvPr/>
        </p:nvGrpSpPr>
        <p:grpSpPr>
          <a:xfrm>
            <a:off x="7958402" y="1368581"/>
            <a:ext cx="3088683" cy="619635"/>
            <a:chOff x="8272438" y="1340872"/>
            <a:chExt cx="3088683" cy="619635"/>
          </a:xfrm>
        </p:grpSpPr>
        <p:sp>
          <p:nvSpPr>
            <p:cNvPr id="128" name="Retângulo 127">
              <a:extLst>
                <a:ext uri="{FF2B5EF4-FFF2-40B4-BE49-F238E27FC236}">
                  <a16:creationId xmlns:a16="http://schemas.microsoft.com/office/drawing/2014/main" id="{3A84630A-8F72-677E-5C23-4382FFE76AE8}"/>
                </a:ext>
              </a:extLst>
            </p:cNvPr>
            <p:cNvSpPr/>
            <p:nvPr/>
          </p:nvSpPr>
          <p:spPr>
            <a:xfrm>
              <a:off x="8272438" y="1374860"/>
              <a:ext cx="3024000" cy="582441"/>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9" name="Retângulo 128">
              <a:extLst>
                <a:ext uri="{FF2B5EF4-FFF2-40B4-BE49-F238E27FC236}">
                  <a16:creationId xmlns:a16="http://schemas.microsoft.com/office/drawing/2014/main" id="{B698D528-844A-F9EE-DC99-AD0B19C1C38E}"/>
                </a:ext>
              </a:extLst>
            </p:cNvPr>
            <p:cNvSpPr/>
            <p:nvPr/>
          </p:nvSpPr>
          <p:spPr>
            <a:xfrm>
              <a:off x="8277528" y="1379957"/>
              <a:ext cx="580550" cy="580550"/>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30" name="Conector reto 129">
              <a:extLst>
                <a:ext uri="{FF2B5EF4-FFF2-40B4-BE49-F238E27FC236}">
                  <a16:creationId xmlns:a16="http://schemas.microsoft.com/office/drawing/2014/main" id="{160E231C-FEED-47DC-3003-2B2028535FD7}"/>
                </a:ext>
              </a:extLst>
            </p:cNvPr>
            <p:cNvCxnSpPr/>
            <p:nvPr/>
          </p:nvCxnSpPr>
          <p:spPr>
            <a:xfrm>
              <a:off x="8911421" y="1414341"/>
              <a:ext cx="0" cy="506090"/>
            </a:xfrm>
            <a:prstGeom prst="line">
              <a:avLst/>
            </a:prstGeom>
            <a:ln w="28575">
              <a:solidFill>
                <a:srgbClr val="00A0D7"/>
              </a:solidFill>
            </a:ln>
          </p:spPr>
          <p:style>
            <a:lnRef idx="1">
              <a:schemeClr val="accent1"/>
            </a:lnRef>
            <a:fillRef idx="0">
              <a:schemeClr val="accent1"/>
            </a:fillRef>
            <a:effectRef idx="0">
              <a:schemeClr val="accent1"/>
            </a:effectRef>
            <a:fontRef idx="minor">
              <a:schemeClr val="tx1"/>
            </a:fontRef>
          </p:style>
        </p:cxnSp>
        <p:sp>
          <p:nvSpPr>
            <p:cNvPr id="131" name="CaixaDeTexto 130">
              <a:extLst>
                <a:ext uri="{FF2B5EF4-FFF2-40B4-BE49-F238E27FC236}">
                  <a16:creationId xmlns:a16="http://schemas.microsoft.com/office/drawing/2014/main" id="{834E7AF7-252C-8306-5D05-9FF921CAE9FE}"/>
                </a:ext>
              </a:extLst>
            </p:cNvPr>
            <p:cNvSpPr txBox="1">
              <a:spLocks/>
            </p:cNvSpPr>
            <p:nvPr/>
          </p:nvSpPr>
          <p:spPr>
            <a:xfrm>
              <a:off x="8982748" y="1517397"/>
              <a:ext cx="2378373" cy="269304"/>
            </a:xfrm>
            <a:prstGeom prst="rect">
              <a:avLst/>
            </a:prstGeom>
            <a:noFill/>
          </p:spPr>
          <p:txBody>
            <a:bodyPr wrap="square" rtlCol="0">
              <a:spAutoFit/>
            </a:bodyPr>
            <a:lstStyle>
              <a:defPPr>
                <a:defRPr lang="pt-BR"/>
              </a:defPPr>
              <a:lvl1pPr>
                <a:defRPr sz="1100">
                  <a:solidFill>
                    <a:schemeClr val="tx1">
                      <a:lumMod val="75000"/>
                      <a:lumOff val="25000"/>
                    </a:schemeClr>
                  </a:solidFill>
                </a:defRPr>
              </a:lvl1pPr>
            </a:lstStyle>
            <a:p>
              <a:r>
                <a:rPr lang="pt-BR" sz="1150" dirty="0">
                  <a:latin typeface="Compasse Light" panose="020B0506020203040204" pitchFamily="34" charset="0"/>
                </a:rPr>
                <a:t>Ar condicionado com sistema VRF</a:t>
              </a:r>
              <a:endParaRPr lang="en-US" sz="1150" dirty="0">
                <a:latin typeface="Compasse Light" panose="020B0506020203040204" pitchFamily="34" charset="0"/>
              </a:endParaRPr>
            </a:p>
          </p:txBody>
        </p:sp>
        <p:pic>
          <p:nvPicPr>
            <p:cNvPr id="132" name="Gráfico 131" descr="Ventoso estrutura de tópicos">
              <a:extLst>
                <a:ext uri="{FF2B5EF4-FFF2-40B4-BE49-F238E27FC236}">
                  <a16:creationId xmlns:a16="http://schemas.microsoft.com/office/drawing/2014/main" id="{1C3D06FF-923A-79C5-3E02-BDB03C5E301A}"/>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rot="5400000">
              <a:off x="8388037" y="1648350"/>
              <a:ext cx="247143" cy="247143"/>
            </a:xfrm>
            <a:prstGeom prst="rect">
              <a:avLst/>
            </a:prstGeom>
          </p:spPr>
        </p:pic>
        <p:pic>
          <p:nvPicPr>
            <p:cNvPr id="133" name="Gráfico 132" descr="DVD player estrutura de tópicos">
              <a:extLst>
                <a:ext uri="{FF2B5EF4-FFF2-40B4-BE49-F238E27FC236}">
                  <a16:creationId xmlns:a16="http://schemas.microsoft.com/office/drawing/2014/main" id="{C4AEAE3B-C26B-5256-6754-568D18ED52DF}"/>
                </a:ext>
              </a:extLst>
            </p:cNvPr>
            <p:cNvPicPr>
              <a:picLocks noChangeAspect="1"/>
            </p:cNvPicPr>
            <p:nvPr/>
          </p:nvPicPr>
          <p:blipFill>
            <a:blip>
              <a:extLst>
                <a:ext uri="{96DAC541-7B7A-43D3-8B79-37D633B846F1}">
                  <asvg:svgBlip xmlns:asvg="http://schemas.microsoft.com/office/drawing/2016/SVG/main" r:embed="rId16"/>
                </a:ext>
              </a:extLst>
            </a:blip>
            <a:srcRect b="38470"/>
            <a:stretch>
              <a:fillRect/>
            </a:stretch>
          </p:blipFill>
          <p:spPr>
            <a:xfrm>
              <a:off x="8303990" y="1340872"/>
              <a:ext cx="521005" cy="320573"/>
            </a:xfrm>
            <a:prstGeom prst="rect">
              <a:avLst/>
            </a:prstGeom>
          </p:spPr>
        </p:pic>
      </p:grpSp>
      <p:grpSp>
        <p:nvGrpSpPr>
          <p:cNvPr id="134" name="Agrupar 133">
            <a:extLst>
              <a:ext uri="{FF2B5EF4-FFF2-40B4-BE49-F238E27FC236}">
                <a16:creationId xmlns:a16="http://schemas.microsoft.com/office/drawing/2014/main" id="{3D01D4D8-F3D6-8F69-83FE-175B59E2265D}"/>
              </a:ext>
            </a:extLst>
          </p:cNvPr>
          <p:cNvGrpSpPr/>
          <p:nvPr/>
        </p:nvGrpSpPr>
        <p:grpSpPr>
          <a:xfrm>
            <a:off x="7965951" y="4847558"/>
            <a:ext cx="3024954" cy="582945"/>
            <a:chOff x="8279987" y="4819849"/>
            <a:chExt cx="3024954" cy="582945"/>
          </a:xfrm>
        </p:grpSpPr>
        <p:sp>
          <p:nvSpPr>
            <p:cNvPr id="135" name="Retângulo 134">
              <a:extLst>
                <a:ext uri="{FF2B5EF4-FFF2-40B4-BE49-F238E27FC236}">
                  <a16:creationId xmlns:a16="http://schemas.microsoft.com/office/drawing/2014/main" id="{90549C3B-93C1-6DC3-0086-BF751CFED168}"/>
                </a:ext>
              </a:extLst>
            </p:cNvPr>
            <p:cNvSpPr/>
            <p:nvPr/>
          </p:nvSpPr>
          <p:spPr>
            <a:xfrm>
              <a:off x="8279987" y="4820353"/>
              <a:ext cx="3024000" cy="582441"/>
            </a:xfrm>
            <a:prstGeom prst="rect">
              <a:avLst/>
            </a:prstGeom>
            <a:noFill/>
            <a:ln>
              <a:solidFill>
                <a:srgbClr val="0A42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6" name="Retângulo 135">
              <a:extLst>
                <a:ext uri="{FF2B5EF4-FFF2-40B4-BE49-F238E27FC236}">
                  <a16:creationId xmlns:a16="http://schemas.microsoft.com/office/drawing/2014/main" id="{787D2B44-6BBB-C4C2-DDF6-C13E23722932}"/>
                </a:ext>
              </a:extLst>
            </p:cNvPr>
            <p:cNvSpPr/>
            <p:nvPr/>
          </p:nvSpPr>
          <p:spPr>
            <a:xfrm>
              <a:off x="8280879" y="4819849"/>
              <a:ext cx="580550" cy="580550"/>
            </a:xfrm>
            <a:prstGeom prst="rect">
              <a:avLst/>
            </a:prstGeom>
            <a:solidFill>
              <a:srgbClr val="0A42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37" name="Conector reto 136">
              <a:extLst>
                <a:ext uri="{FF2B5EF4-FFF2-40B4-BE49-F238E27FC236}">
                  <a16:creationId xmlns:a16="http://schemas.microsoft.com/office/drawing/2014/main" id="{B72662F7-4045-3455-8071-F2E294983B1B}"/>
                </a:ext>
              </a:extLst>
            </p:cNvPr>
            <p:cNvCxnSpPr/>
            <p:nvPr/>
          </p:nvCxnSpPr>
          <p:spPr>
            <a:xfrm>
              <a:off x="8914772" y="4859257"/>
              <a:ext cx="0" cy="506090"/>
            </a:xfrm>
            <a:prstGeom prst="line">
              <a:avLst/>
            </a:prstGeom>
            <a:ln w="28575">
              <a:solidFill>
                <a:srgbClr val="0A4263"/>
              </a:solidFill>
            </a:ln>
          </p:spPr>
          <p:style>
            <a:lnRef idx="1">
              <a:schemeClr val="accent1"/>
            </a:lnRef>
            <a:fillRef idx="0">
              <a:schemeClr val="accent1"/>
            </a:fillRef>
            <a:effectRef idx="0">
              <a:schemeClr val="accent1"/>
            </a:effectRef>
            <a:fontRef idx="minor">
              <a:schemeClr val="tx1"/>
            </a:fontRef>
          </p:style>
        </p:cxnSp>
        <p:sp>
          <p:nvSpPr>
            <p:cNvPr id="138" name="CaixaDeTexto 137">
              <a:extLst>
                <a:ext uri="{FF2B5EF4-FFF2-40B4-BE49-F238E27FC236}">
                  <a16:creationId xmlns:a16="http://schemas.microsoft.com/office/drawing/2014/main" id="{F60253C2-AC63-1448-B6CC-46116CAB7AEC}"/>
                </a:ext>
              </a:extLst>
            </p:cNvPr>
            <p:cNvSpPr txBox="1">
              <a:spLocks/>
            </p:cNvSpPr>
            <p:nvPr/>
          </p:nvSpPr>
          <p:spPr>
            <a:xfrm>
              <a:off x="8921233" y="4879062"/>
              <a:ext cx="2383708" cy="446276"/>
            </a:xfrm>
            <a:prstGeom prst="rect">
              <a:avLst/>
            </a:prstGeom>
            <a:noFill/>
          </p:spPr>
          <p:txBody>
            <a:bodyPr wrap="square">
              <a:spAutoFit/>
            </a:bodyPr>
            <a:lstStyle>
              <a:defPPr>
                <a:defRPr lang="pt-BR"/>
              </a:defPPr>
              <a:lvl1pPr>
                <a:defRPr sz="1100">
                  <a:solidFill>
                    <a:schemeClr val="tx1">
                      <a:lumMod val="75000"/>
                      <a:lumOff val="25000"/>
                    </a:schemeClr>
                  </a:solidFill>
                </a:defRPr>
              </a:lvl1pPr>
            </a:lstStyle>
            <a:p>
              <a:r>
                <a:rPr lang="pt-BR" sz="1150" dirty="0">
                  <a:latin typeface="Compasse Light" panose="020B0506020203040204" pitchFamily="34" charset="0"/>
                </a:rPr>
                <a:t>8 elevadores sociais e</a:t>
              </a:r>
            </a:p>
            <a:p>
              <a:r>
                <a:rPr lang="pt-BR" sz="1150" dirty="0">
                  <a:latin typeface="Compasse Light" panose="020B0506020203040204" pitchFamily="34" charset="0"/>
                </a:rPr>
                <a:t>2 de transbordo</a:t>
              </a:r>
            </a:p>
          </p:txBody>
        </p:sp>
        <p:pic>
          <p:nvPicPr>
            <p:cNvPr id="139" name="Gráfico 138" descr="Elevador estrutura de tópicos">
              <a:extLst>
                <a:ext uri="{FF2B5EF4-FFF2-40B4-BE49-F238E27FC236}">
                  <a16:creationId xmlns:a16="http://schemas.microsoft.com/office/drawing/2014/main" id="{A5B70A70-DDB5-2712-9F6C-931CB2C3EA8C}"/>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8334101" y="4871179"/>
              <a:ext cx="469196" cy="469196"/>
            </a:xfrm>
            <a:prstGeom prst="rect">
              <a:avLst/>
            </a:prstGeom>
          </p:spPr>
        </p:pic>
      </p:grpSp>
      <p:grpSp>
        <p:nvGrpSpPr>
          <p:cNvPr id="140" name="Agrupar 139">
            <a:extLst>
              <a:ext uri="{FF2B5EF4-FFF2-40B4-BE49-F238E27FC236}">
                <a16:creationId xmlns:a16="http://schemas.microsoft.com/office/drawing/2014/main" id="{1A15656E-7735-2385-6BDA-BE13EEEE5E2A}"/>
              </a:ext>
            </a:extLst>
          </p:cNvPr>
          <p:cNvGrpSpPr/>
          <p:nvPr/>
        </p:nvGrpSpPr>
        <p:grpSpPr>
          <a:xfrm>
            <a:off x="4673492" y="1399754"/>
            <a:ext cx="3071610" cy="592011"/>
            <a:chOff x="4987528" y="1372045"/>
            <a:chExt cx="3071610" cy="592011"/>
          </a:xfrm>
        </p:grpSpPr>
        <p:sp>
          <p:nvSpPr>
            <p:cNvPr id="141" name="Retângulo 140">
              <a:extLst>
                <a:ext uri="{FF2B5EF4-FFF2-40B4-BE49-F238E27FC236}">
                  <a16:creationId xmlns:a16="http://schemas.microsoft.com/office/drawing/2014/main" id="{D66B933D-27EA-AB7F-C906-643DF588D95F}"/>
                </a:ext>
              </a:extLst>
            </p:cNvPr>
            <p:cNvSpPr/>
            <p:nvPr/>
          </p:nvSpPr>
          <p:spPr>
            <a:xfrm>
              <a:off x="4987528" y="1376365"/>
              <a:ext cx="3024000" cy="582441"/>
            </a:xfrm>
            <a:prstGeom prst="rect">
              <a:avLst/>
            </a:prstGeom>
            <a:noFill/>
            <a:ln>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2" name="Retângulo 141">
              <a:extLst>
                <a:ext uri="{FF2B5EF4-FFF2-40B4-BE49-F238E27FC236}">
                  <a16:creationId xmlns:a16="http://schemas.microsoft.com/office/drawing/2014/main" id="{5F52E2BF-7D41-576E-64DE-4406E0AC45AD}"/>
                </a:ext>
              </a:extLst>
            </p:cNvPr>
            <p:cNvSpPr/>
            <p:nvPr/>
          </p:nvSpPr>
          <p:spPr>
            <a:xfrm>
              <a:off x="4996804" y="1372045"/>
              <a:ext cx="580550" cy="580550"/>
            </a:xfrm>
            <a:prstGeom prst="rect">
              <a:avLst/>
            </a:prstGeom>
            <a:solidFill>
              <a:srgbClr val="00A0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43" name="Conector reto 142">
              <a:extLst>
                <a:ext uri="{FF2B5EF4-FFF2-40B4-BE49-F238E27FC236}">
                  <a16:creationId xmlns:a16="http://schemas.microsoft.com/office/drawing/2014/main" id="{ACB7FC20-7695-4EF2-C9EF-2AF2BA997330}"/>
                </a:ext>
              </a:extLst>
            </p:cNvPr>
            <p:cNvCxnSpPr/>
            <p:nvPr/>
          </p:nvCxnSpPr>
          <p:spPr>
            <a:xfrm>
              <a:off x="5626511" y="1415846"/>
              <a:ext cx="0" cy="506090"/>
            </a:xfrm>
            <a:prstGeom prst="line">
              <a:avLst/>
            </a:prstGeom>
            <a:ln w="28575">
              <a:solidFill>
                <a:srgbClr val="00A0D7"/>
              </a:solidFill>
            </a:ln>
          </p:spPr>
          <p:style>
            <a:lnRef idx="1">
              <a:schemeClr val="accent1"/>
            </a:lnRef>
            <a:fillRef idx="0">
              <a:schemeClr val="accent1"/>
            </a:fillRef>
            <a:effectRef idx="0">
              <a:schemeClr val="accent1"/>
            </a:effectRef>
            <a:fontRef idx="minor">
              <a:schemeClr val="tx1"/>
            </a:fontRef>
          </p:style>
        </p:cxnSp>
        <p:sp>
          <p:nvSpPr>
            <p:cNvPr id="144" name="CaixaDeTexto 143">
              <a:extLst>
                <a:ext uri="{FF2B5EF4-FFF2-40B4-BE49-F238E27FC236}">
                  <a16:creationId xmlns:a16="http://schemas.microsoft.com/office/drawing/2014/main" id="{C2061D22-027E-E57A-D959-CA4702C2CE27}"/>
                </a:ext>
              </a:extLst>
            </p:cNvPr>
            <p:cNvSpPr txBox="1">
              <a:spLocks/>
            </p:cNvSpPr>
            <p:nvPr/>
          </p:nvSpPr>
          <p:spPr>
            <a:xfrm>
              <a:off x="5665329" y="1456961"/>
              <a:ext cx="2393809" cy="446276"/>
            </a:xfrm>
            <a:prstGeom prst="rect">
              <a:avLst/>
            </a:prstGeom>
            <a:noFill/>
          </p:spPr>
          <p:txBody>
            <a:bodyPr wrap="square" rtlCol="0">
              <a:spAutoFit/>
            </a:bodyPr>
            <a:lstStyle/>
            <a:p>
              <a:r>
                <a:rPr lang="pt-BR" sz="1150" dirty="0">
                  <a:solidFill>
                    <a:schemeClr val="tx1">
                      <a:lumMod val="75000"/>
                      <a:lumOff val="25000"/>
                    </a:schemeClr>
                  </a:solidFill>
                  <a:latin typeface="Compasse Light" panose="020B0506020203040204" pitchFamily="34" charset="0"/>
                </a:rPr>
                <a:t>Inaugurado em 2025, com certificação </a:t>
              </a:r>
              <a:r>
                <a:rPr lang="pt-BR" sz="1150" dirty="0" err="1">
                  <a:solidFill>
                    <a:schemeClr val="tx1">
                      <a:lumMod val="75000"/>
                      <a:lumOff val="25000"/>
                    </a:schemeClr>
                  </a:solidFill>
                  <a:latin typeface="Compasse Light" panose="020B0506020203040204" pitchFamily="34" charset="0"/>
                </a:rPr>
                <a:t>Leed</a:t>
              </a:r>
              <a:r>
                <a:rPr lang="pt-BR" sz="1150" dirty="0">
                  <a:solidFill>
                    <a:schemeClr val="tx1">
                      <a:lumMod val="75000"/>
                      <a:lumOff val="25000"/>
                    </a:schemeClr>
                  </a:solidFill>
                  <a:latin typeface="Compasse Light" panose="020B0506020203040204" pitchFamily="34" charset="0"/>
                </a:rPr>
                <a:t> Platinum</a:t>
              </a:r>
            </a:p>
          </p:txBody>
        </p:sp>
        <p:pic>
          <p:nvPicPr>
            <p:cNvPr id="145" name="Gráfico 144" descr="Tesouras estrutura de tópicos">
              <a:extLst>
                <a:ext uri="{FF2B5EF4-FFF2-40B4-BE49-F238E27FC236}">
                  <a16:creationId xmlns:a16="http://schemas.microsoft.com/office/drawing/2014/main" id="{C4740829-A127-7F8E-AE12-C3B485C1B71F}"/>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rot="10800000">
              <a:off x="5000696" y="1475798"/>
              <a:ext cx="488258" cy="488258"/>
            </a:xfrm>
            <a:prstGeom prst="rect">
              <a:avLst/>
            </a:prstGeom>
          </p:spPr>
        </p:pic>
        <p:grpSp>
          <p:nvGrpSpPr>
            <p:cNvPr id="146" name="Gráfico 39" descr="Bola de confetes estrutura de tópicos">
              <a:extLst>
                <a:ext uri="{FF2B5EF4-FFF2-40B4-BE49-F238E27FC236}">
                  <a16:creationId xmlns:a16="http://schemas.microsoft.com/office/drawing/2014/main" id="{522C9A8E-3DDD-CDFB-ADE0-89605A6F7AF9}"/>
                </a:ext>
              </a:extLst>
            </p:cNvPr>
            <p:cNvGrpSpPr/>
            <p:nvPr/>
          </p:nvGrpSpPr>
          <p:grpSpPr>
            <a:xfrm>
              <a:off x="5153097" y="1403734"/>
              <a:ext cx="163381" cy="200177"/>
              <a:chOff x="7485497" y="2743710"/>
              <a:chExt cx="305522" cy="374332"/>
            </a:xfrm>
            <a:solidFill>
              <a:schemeClr val="bg1">
                <a:lumMod val="95000"/>
              </a:schemeClr>
            </a:solidFill>
          </p:grpSpPr>
          <p:sp>
            <p:nvSpPr>
              <p:cNvPr id="150" name="Forma Livre: Forma 149">
                <a:extLst>
                  <a:ext uri="{FF2B5EF4-FFF2-40B4-BE49-F238E27FC236}">
                    <a16:creationId xmlns:a16="http://schemas.microsoft.com/office/drawing/2014/main" id="{187C8F65-19B5-E051-A3E2-F8D8481BC6D3}"/>
                  </a:ext>
                </a:extLst>
              </p:cNvPr>
              <p:cNvSpPr/>
              <p:nvPr/>
            </p:nvSpPr>
            <p:spPr>
              <a:xfrm>
                <a:off x="7485497" y="2743710"/>
                <a:ext cx="208077" cy="292417"/>
              </a:xfrm>
              <a:custGeom>
                <a:avLst/>
                <a:gdLst>
                  <a:gd name="connsiteX0" fmla="*/ 76923 w 208077"/>
                  <a:gd name="connsiteY0" fmla="*/ 89535 h 292417"/>
                  <a:gd name="connsiteX1" fmla="*/ 159791 w 208077"/>
                  <a:gd name="connsiteY1" fmla="*/ 36195 h 292417"/>
                  <a:gd name="connsiteX2" fmla="*/ 82638 w 208077"/>
                  <a:gd name="connsiteY2" fmla="*/ 0 h 292417"/>
                  <a:gd name="connsiteX3" fmla="*/ 723 w 208077"/>
                  <a:gd name="connsiteY3" fmla="*/ 81915 h 292417"/>
                  <a:gd name="connsiteX4" fmla="*/ 15963 w 208077"/>
                  <a:gd name="connsiteY4" fmla="*/ 163830 h 292417"/>
                  <a:gd name="connsiteX5" fmla="*/ 52158 w 208077"/>
                  <a:gd name="connsiteY5" fmla="*/ 160020 h 292417"/>
                  <a:gd name="connsiteX6" fmla="*/ 114071 w 208077"/>
                  <a:gd name="connsiteY6" fmla="*/ 168593 h 292417"/>
                  <a:gd name="connsiteX7" fmla="*/ 41681 w 208077"/>
                  <a:gd name="connsiteY7" fmla="*/ 271463 h 292417"/>
                  <a:gd name="connsiteX8" fmla="*/ 108356 w 208077"/>
                  <a:gd name="connsiteY8" fmla="*/ 292418 h 292417"/>
                  <a:gd name="connsiteX9" fmla="*/ 195986 w 208077"/>
                  <a:gd name="connsiteY9" fmla="*/ 200025 h 292417"/>
                  <a:gd name="connsiteX10" fmla="*/ 201701 w 208077"/>
                  <a:gd name="connsiteY10" fmla="*/ 122873 h 292417"/>
                  <a:gd name="connsiteX11" fmla="*/ 76923 w 208077"/>
                  <a:gd name="connsiteY11" fmla="*/ 89535 h 292417"/>
                  <a:gd name="connsiteX12" fmla="*/ 18821 w 208077"/>
                  <a:gd name="connsiteY12" fmla="*/ 88582 h 292417"/>
                  <a:gd name="connsiteX13" fmla="*/ 84543 w 208077"/>
                  <a:gd name="connsiteY13" fmla="*/ 20003 h 292417"/>
                  <a:gd name="connsiteX14" fmla="*/ 116928 w 208077"/>
                  <a:gd name="connsiteY14" fmla="*/ 31432 h 292417"/>
                  <a:gd name="connsiteX15" fmla="*/ 62636 w 208077"/>
                  <a:gd name="connsiteY15" fmla="*/ 77153 h 292417"/>
                  <a:gd name="connsiteX16" fmla="*/ 51206 w 208077"/>
                  <a:gd name="connsiteY16" fmla="*/ 88582 h 292417"/>
                  <a:gd name="connsiteX17" fmla="*/ 37871 w 208077"/>
                  <a:gd name="connsiteY17" fmla="*/ 101918 h 292417"/>
                  <a:gd name="connsiteX18" fmla="*/ 36918 w 208077"/>
                  <a:gd name="connsiteY18" fmla="*/ 103823 h 292417"/>
                  <a:gd name="connsiteX19" fmla="*/ 21678 w 208077"/>
                  <a:gd name="connsiteY19" fmla="*/ 127635 h 292417"/>
                  <a:gd name="connsiteX20" fmla="*/ 21678 w 208077"/>
                  <a:gd name="connsiteY20" fmla="*/ 127635 h 292417"/>
                  <a:gd name="connsiteX21" fmla="*/ 21678 w 208077"/>
                  <a:gd name="connsiteY21" fmla="*/ 127635 h 292417"/>
                  <a:gd name="connsiteX22" fmla="*/ 18821 w 208077"/>
                  <a:gd name="connsiteY22" fmla="*/ 88582 h 292417"/>
                  <a:gd name="connsiteX23" fmla="*/ 18821 w 208077"/>
                  <a:gd name="connsiteY23" fmla="*/ 88582 h 292417"/>
                  <a:gd name="connsiteX24" fmla="*/ 51206 w 208077"/>
                  <a:gd name="connsiteY24" fmla="*/ 141923 h 292417"/>
                  <a:gd name="connsiteX25" fmla="*/ 35966 w 208077"/>
                  <a:gd name="connsiteY25" fmla="*/ 142875 h 292417"/>
                  <a:gd name="connsiteX26" fmla="*/ 35966 w 208077"/>
                  <a:gd name="connsiteY26" fmla="*/ 142875 h 292417"/>
                  <a:gd name="connsiteX27" fmla="*/ 35966 w 208077"/>
                  <a:gd name="connsiteY27" fmla="*/ 142875 h 292417"/>
                  <a:gd name="connsiteX28" fmla="*/ 59778 w 208077"/>
                  <a:gd name="connsiteY28" fmla="*/ 106680 h 292417"/>
                  <a:gd name="connsiteX29" fmla="*/ 74066 w 208077"/>
                  <a:gd name="connsiteY29" fmla="*/ 108585 h 292417"/>
                  <a:gd name="connsiteX30" fmla="*/ 168363 w 208077"/>
                  <a:gd name="connsiteY30" fmla="*/ 130493 h 292417"/>
                  <a:gd name="connsiteX31" fmla="*/ 168363 w 208077"/>
                  <a:gd name="connsiteY31" fmla="*/ 130493 h 292417"/>
                  <a:gd name="connsiteX32" fmla="*/ 168363 w 208077"/>
                  <a:gd name="connsiteY32" fmla="*/ 130493 h 292417"/>
                  <a:gd name="connsiteX33" fmla="*/ 131216 w 208077"/>
                  <a:gd name="connsiteY33" fmla="*/ 154305 h 292417"/>
                  <a:gd name="connsiteX34" fmla="*/ 131216 w 208077"/>
                  <a:gd name="connsiteY34" fmla="*/ 154305 h 292417"/>
                  <a:gd name="connsiteX35" fmla="*/ 117881 w 208077"/>
                  <a:gd name="connsiteY35" fmla="*/ 151448 h 292417"/>
                  <a:gd name="connsiteX36" fmla="*/ 51206 w 208077"/>
                  <a:gd name="connsiteY36" fmla="*/ 141923 h 292417"/>
                  <a:gd name="connsiteX37" fmla="*/ 51206 w 208077"/>
                  <a:gd name="connsiteY37" fmla="*/ 141923 h 292417"/>
                  <a:gd name="connsiteX38" fmla="*/ 180746 w 208077"/>
                  <a:gd name="connsiteY38" fmla="*/ 185738 h 292417"/>
                  <a:gd name="connsiteX39" fmla="*/ 97878 w 208077"/>
                  <a:gd name="connsiteY39" fmla="*/ 269558 h 292417"/>
                  <a:gd name="connsiteX40" fmla="*/ 66446 w 208077"/>
                  <a:gd name="connsiteY40" fmla="*/ 259080 h 292417"/>
                  <a:gd name="connsiteX41" fmla="*/ 125501 w 208077"/>
                  <a:gd name="connsiteY41" fmla="*/ 183833 h 292417"/>
                  <a:gd name="connsiteX42" fmla="*/ 155028 w 208077"/>
                  <a:gd name="connsiteY42" fmla="*/ 160020 h 292417"/>
                  <a:gd name="connsiteX43" fmla="*/ 187413 w 208077"/>
                  <a:gd name="connsiteY43" fmla="*/ 140970 h 292417"/>
                  <a:gd name="connsiteX44" fmla="*/ 187413 w 208077"/>
                  <a:gd name="connsiteY44" fmla="*/ 140970 h 292417"/>
                  <a:gd name="connsiteX45" fmla="*/ 187413 w 208077"/>
                  <a:gd name="connsiteY45" fmla="*/ 140970 h 292417"/>
                  <a:gd name="connsiteX46" fmla="*/ 180746 w 208077"/>
                  <a:gd name="connsiteY46" fmla="*/ 184785 h 292417"/>
                  <a:gd name="connsiteX47" fmla="*/ 180746 w 208077"/>
                  <a:gd name="connsiteY47" fmla="*/ 185738 h 29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08077" h="292417">
                    <a:moveTo>
                      <a:pt x="76923" y="89535"/>
                    </a:moveTo>
                    <a:cubicBezTo>
                      <a:pt x="103593" y="61913"/>
                      <a:pt x="134073" y="36195"/>
                      <a:pt x="159791" y="36195"/>
                    </a:cubicBezTo>
                    <a:cubicBezTo>
                      <a:pt x="137883" y="17145"/>
                      <a:pt x="111213" y="4763"/>
                      <a:pt x="82638" y="0"/>
                    </a:cubicBezTo>
                    <a:cubicBezTo>
                      <a:pt x="36918" y="17145"/>
                      <a:pt x="723" y="81915"/>
                      <a:pt x="723" y="81915"/>
                    </a:cubicBezTo>
                    <a:cubicBezTo>
                      <a:pt x="-2134" y="110490"/>
                      <a:pt x="3581" y="139065"/>
                      <a:pt x="15963" y="163830"/>
                    </a:cubicBezTo>
                    <a:cubicBezTo>
                      <a:pt x="27393" y="160973"/>
                      <a:pt x="39776" y="160020"/>
                      <a:pt x="52158" y="160020"/>
                    </a:cubicBezTo>
                    <a:cubicBezTo>
                      <a:pt x="73113" y="160020"/>
                      <a:pt x="94068" y="162878"/>
                      <a:pt x="114071" y="168593"/>
                    </a:cubicBezTo>
                    <a:cubicBezTo>
                      <a:pt x="79781" y="195263"/>
                      <a:pt x="55016" y="230505"/>
                      <a:pt x="41681" y="271463"/>
                    </a:cubicBezTo>
                    <a:cubicBezTo>
                      <a:pt x="43586" y="271463"/>
                      <a:pt x="108356" y="292418"/>
                      <a:pt x="108356" y="292418"/>
                    </a:cubicBezTo>
                    <a:cubicBezTo>
                      <a:pt x="108356" y="292418"/>
                      <a:pt x="133121" y="224790"/>
                      <a:pt x="195986" y="200025"/>
                    </a:cubicBezTo>
                    <a:cubicBezTo>
                      <a:pt x="195986" y="200025"/>
                      <a:pt x="218846" y="150495"/>
                      <a:pt x="201701" y="122873"/>
                    </a:cubicBezTo>
                    <a:cubicBezTo>
                      <a:pt x="167411" y="105728"/>
                      <a:pt x="117881" y="95250"/>
                      <a:pt x="76923" y="89535"/>
                    </a:cubicBezTo>
                    <a:close/>
                    <a:moveTo>
                      <a:pt x="18821" y="88582"/>
                    </a:moveTo>
                    <a:cubicBezTo>
                      <a:pt x="29298" y="71438"/>
                      <a:pt x="56921" y="33338"/>
                      <a:pt x="84543" y="20003"/>
                    </a:cubicBezTo>
                    <a:cubicBezTo>
                      <a:pt x="95973" y="22860"/>
                      <a:pt x="106451" y="26670"/>
                      <a:pt x="116928" y="31432"/>
                    </a:cubicBezTo>
                    <a:cubicBezTo>
                      <a:pt x="96926" y="43815"/>
                      <a:pt x="78828" y="59055"/>
                      <a:pt x="62636" y="77153"/>
                    </a:cubicBezTo>
                    <a:lnTo>
                      <a:pt x="51206" y="88582"/>
                    </a:lnTo>
                    <a:cubicBezTo>
                      <a:pt x="46443" y="92393"/>
                      <a:pt x="41681" y="97155"/>
                      <a:pt x="37871" y="101918"/>
                    </a:cubicBezTo>
                    <a:lnTo>
                      <a:pt x="36918" y="103823"/>
                    </a:lnTo>
                    <a:cubicBezTo>
                      <a:pt x="31203" y="111443"/>
                      <a:pt x="26441" y="119063"/>
                      <a:pt x="21678" y="127635"/>
                    </a:cubicBezTo>
                    <a:cubicBezTo>
                      <a:pt x="21678" y="127635"/>
                      <a:pt x="21678" y="127635"/>
                      <a:pt x="21678" y="127635"/>
                    </a:cubicBezTo>
                    <a:cubicBezTo>
                      <a:pt x="21678" y="127635"/>
                      <a:pt x="21678" y="127635"/>
                      <a:pt x="21678" y="127635"/>
                    </a:cubicBezTo>
                    <a:cubicBezTo>
                      <a:pt x="18821" y="114300"/>
                      <a:pt x="17868" y="100965"/>
                      <a:pt x="18821" y="88582"/>
                    </a:cubicBezTo>
                    <a:lnTo>
                      <a:pt x="18821" y="88582"/>
                    </a:lnTo>
                    <a:close/>
                    <a:moveTo>
                      <a:pt x="51206" y="141923"/>
                    </a:moveTo>
                    <a:cubicBezTo>
                      <a:pt x="46443" y="141923"/>
                      <a:pt x="41681" y="141923"/>
                      <a:pt x="35966" y="142875"/>
                    </a:cubicBezTo>
                    <a:cubicBezTo>
                      <a:pt x="35966" y="142875"/>
                      <a:pt x="35966" y="142875"/>
                      <a:pt x="35966" y="142875"/>
                    </a:cubicBezTo>
                    <a:cubicBezTo>
                      <a:pt x="35966" y="142875"/>
                      <a:pt x="35966" y="142875"/>
                      <a:pt x="35966" y="142875"/>
                    </a:cubicBezTo>
                    <a:cubicBezTo>
                      <a:pt x="41681" y="129540"/>
                      <a:pt x="49301" y="117157"/>
                      <a:pt x="59778" y="106680"/>
                    </a:cubicBezTo>
                    <a:lnTo>
                      <a:pt x="74066" y="108585"/>
                    </a:lnTo>
                    <a:cubicBezTo>
                      <a:pt x="106451" y="112395"/>
                      <a:pt x="137883" y="120015"/>
                      <a:pt x="168363" y="130493"/>
                    </a:cubicBezTo>
                    <a:cubicBezTo>
                      <a:pt x="168363" y="130493"/>
                      <a:pt x="168363" y="130493"/>
                      <a:pt x="168363" y="130493"/>
                    </a:cubicBezTo>
                    <a:cubicBezTo>
                      <a:pt x="168363" y="130493"/>
                      <a:pt x="168363" y="130493"/>
                      <a:pt x="168363" y="130493"/>
                    </a:cubicBezTo>
                    <a:cubicBezTo>
                      <a:pt x="155981" y="138113"/>
                      <a:pt x="143598" y="145733"/>
                      <a:pt x="131216" y="154305"/>
                    </a:cubicBezTo>
                    <a:lnTo>
                      <a:pt x="131216" y="154305"/>
                    </a:lnTo>
                    <a:lnTo>
                      <a:pt x="117881" y="151448"/>
                    </a:lnTo>
                    <a:cubicBezTo>
                      <a:pt x="95973" y="144780"/>
                      <a:pt x="74066" y="141923"/>
                      <a:pt x="51206" y="141923"/>
                    </a:cubicBezTo>
                    <a:lnTo>
                      <a:pt x="51206" y="141923"/>
                    </a:lnTo>
                    <a:close/>
                    <a:moveTo>
                      <a:pt x="180746" y="185738"/>
                    </a:moveTo>
                    <a:cubicBezTo>
                      <a:pt x="144551" y="203835"/>
                      <a:pt x="115976" y="233363"/>
                      <a:pt x="97878" y="269558"/>
                    </a:cubicBezTo>
                    <a:cubicBezTo>
                      <a:pt x="84543" y="264795"/>
                      <a:pt x="74066" y="261938"/>
                      <a:pt x="66446" y="259080"/>
                    </a:cubicBezTo>
                    <a:cubicBezTo>
                      <a:pt x="79781" y="229553"/>
                      <a:pt x="99783" y="203835"/>
                      <a:pt x="125501" y="183833"/>
                    </a:cubicBezTo>
                    <a:lnTo>
                      <a:pt x="155028" y="160020"/>
                    </a:lnTo>
                    <a:cubicBezTo>
                      <a:pt x="165506" y="152400"/>
                      <a:pt x="175983" y="146685"/>
                      <a:pt x="187413" y="140970"/>
                    </a:cubicBezTo>
                    <a:cubicBezTo>
                      <a:pt x="187413" y="140970"/>
                      <a:pt x="187413" y="140970"/>
                      <a:pt x="187413" y="140970"/>
                    </a:cubicBezTo>
                    <a:cubicBezTo>
                      <a:pt x="187413" y="140970"/>
                      <a:pt x="187413" y="140970"/>
                      <a:pt x="187413" y="140970"/>
                    </a:cubicBezTo>
                    <a:cubicBezTo>
                      <a:pt x="188366" y="156210"/>
                      <a:pt x="186461" y="170498"/>
                      <a:pt x="180746" y="184785"/>
                    </a:cubicBezTo>
                    <a:cubicBezTo>
                      <a:pt x="180746" y="185738"/>
                      <a:pt x="180746" y="185738"/>
                      <a:pt x="180746" y="185738"/>
                    </a:cubicBezTo>
                    <a:close/>
                  </a:path>
                </a:pathLst>
              </a:custGeom>
              <a:grpFill/>
              <a:ln w="9525" cap="flat">
                <a:noFill/>
                <a:prstDash val="solid"/>
                <a:miter/>
              </a:ln>
            </p:spPr>
            <p:txBody>
              <a:bodyPr rtlCol="0" anchor="ctr"/>
              <a:lstStyle/>
              <a:p>
                <a:endParaRPr lang="pt-BR"/>
              </a:p>
            </p:txBody>
          </p:sp>
          <p:sp>
            <p:nvSpPr>
              <p:cNvPr id="151" name="Forma Livre: Forma 150">
                <a:extLst>
                  <a:ext uri="{FF2B5EF4-FFF2-40B4-BE49-F238E27FC236}">
                    <a16:creationId xmlns:a16="http://schemas.microsoft.com/office/drawing/2014/main" id="{F84206F5-AA0E-E8DF-0A8C-1F5595EFA7A6}"/>
                  </a:ext>
                </a:extLst>
              </p:cNvPr>
              <p:cNvSpPr/>
              <p:nvPr/>
            </p:nvSpPr>
            <p:spPr>
              <a:xfrm>
                <a:off x="7664338" y="2757045"/>
                <a:ext cx="63817" cy="63817"/>
              </a:xfrm>
              <a:custGeom>
                <a:avLst/>
                <a:gdLst>
                  <a:gd name="connsiteX0" fmla="*/ 63818 w 63817"/>
                  <a:gd name="connsiteY0" fmla="*/ 63818 h 63817"/>
                  <a:gd name="connsiteX1" fmla="*/ 46673 w 63817"/>
                  <a:gd name="connsiteY1" fmla="*/ 17145 h 63817"/>
                  <a:gd name="connsiteX2" fmla="*/ 0 w 63817"/>
                  <a:gd name="connsiteY2" fmla="*/ 0 h 63817"/>
                  <a:gd name="connsiteX3" fmla="*/ 17145 w 63817"/>
                  <a:gd name="connsiteY3" fmla="*/ 46672 h 63817"/>
                </a:gdLst>
                <a:ahLst/>
                <a:cxnLst>
                  <a:cxn ang="0">
                    <a:pos x="connsiteX0" y="connsiteY0"/>
                  </a:cxn>
                  <a:cxn ang="0">
                    <a:pos x="connsiteX1" y="connsiteY1"/>
                  </a:cxn>
                  <a:cxn ang="0">
                    <a:pos x="connsiteX2" y="connsiteY2"/>
                  </a:cxn>
                  <a:cxn ang="0">
                    <a:pos x="connsiteX3" y="connsiteY3"/>
                  </a:cxn>
                </a:cxnLst>
                <a:rect l="l" t="t" r="r" b="b"/>
                <a:pathLst>
                  <a:path w="63817" h="63817">
                    <a:moveTo>
                      <a:pt x="63818" y="63818"/>
                    </a:moveTo>
                    <a:lnTo>
                      <a:pt x="46673" y="17145"/>
                    </a:lnTo>
                    <a:lnTo>
                      <a:pt x="0" y="0"/>
                    </a:lnTo>
                    <a:lnTo>
                      <a:pt x="17145" y="46672"/>
                    </a:lnTo>
                    <a:close/>
                  </a:path>
                </a:pathLst>
              </a:custGeom>
              <a:grpFill/>
              <a:ln w="9525" cap="flat">
                <a:noFill/>
                <a:prstDash val="solid"/>
                <a:miter/>
              </a:ln>
            </p:spPr>
            <p:txBody>
              <a:bodyPr rtlCol="0" anchor="ctr"/>
              <a:lstStyle/>
              <a:p>
                <a:endParaRPr lang="pt-BR"/>
              </a:p>
            </p:txBody>
          </p:sp>
          <p:sp>
            <p:nvSpPr>
              <p:cNvPr id="152" name="Forma Livre: Forma 151">
                <a:extLst>
                  <a:ext uri="{FF2B5EF4-FFF2-40B4-BE49-F238E27FC236}">
                    <a16:creationId xmlns:a16="http://schemas.microsoft.com/office/drawing/2014/main" id="{32CA44C9-DD18-5E35-A9B8-87C47180D92B}"/>
                  </a:ext>
                </a:extLst>
              </p:cNvPr>
              <p:cNvSpPr/>
              <p:nvPr/>
            </p:nvSpPr>
            <p:spPr>
              <a:xfrm>
                <a:off x="7727202" y="2901825"/>
                <a:ext cx="63817" cy="63817"/>
              </a:xfrm>
              <a:custGeom>
                <a:avLst/>
                <a:gdLst>
                  <a:gd name="connsiteX0" fmla="*/ 63818 w 63817"/>
                  <a:gd name="connsiteY0" fmla="*/ 0 h 63817"/>
                  <a:gd name="connsiteX1" fmla="*/ 17145 w 63817"/>
                  <a:gd name="connsiteY1" fmla="*/ 17145 h 63817"/>
                  <a:gd name="connsiteX2" fmla="*/ 0 w 63817"/>
                  <a:gd name="connsiteY2" fmla="*/ 63817 h 63817"/>
                  <a:gd name="connsiteX3" fmla="*/ 46673 w 63817"/>
                  <a:gd name="connsiteY3" fmla="*/ 46673 h 63817"/>
                </a:gdLst>
                <a:ahLst/>
                <a:cxnLst>
                  <a:cxn ang="0">
                    <a:pos x="connsiteX0" y="connsiteY0"/>
                  </a:cxn>
                  <a:cxn ang="0">
                    <a:pos x="connsiteX1" y="connsiteY1"/>
                  </a:cxn>
                  <a:cxn ang="0">
                    <a:pos x="connsiteX2" y="connsiteY2"/>
                  </a:cxn>
                  <a:cxn ang="0">
                    <a:pos x="connsiteX3" y="connsiteY3"/>
                  </a:cxn>
                </a:cxnLst>
                <a:rect l="l" t="t" r="r" b="b"/>
                <a:pathLst>
                  <a:path w="63817" h="63817">
                    <a:moveTo>
                      <a:pt x="63818" y="0"/>
                    </a:moveTo>
                    <a:lnTo>
                      <a:pt x="17145" y="17145"/>
                    </a:lnTo>
                    <a:lnTo>
                      <a:pt x="0" y="63817"/>
                    </a:lnTo>
                    <a:lnTo>
                      <a:pt x="46673" y="46673"/>
                    </a:lnTo>
                    <a:close/>
                  </a:path>
                </a:pathLst>
              </a:custGeom>
              <a:grpFill/>
              <a:ln w="9525" cap="flat">
                <a:noFill/>
                <a:prstDash val="solid"/>
                <a:miter/>
              </a:ln>
            </p:spPr>
            <p:txBody>
              <a:bodyPr rtlCol="0" anchor="ctr"/>
              <a:lstStyle/>
              <a:p>
                <a:endParaRPr lang="pt-BR"/>
              </a:p>
            </p:txBody>
          </p:sp>
          <p:sp>
            <p:nvSpPr>
              <p:cNvPr id="153" name="Forma Livre: Forma 152">
                <a:extLst>
                  <a:ext uri="{FF2B5EF4-FFF2-40B4-BE49-F238E27FC236}">
                    <a16:creationId xmlns:a16="http://schemas.microsoft.com/office/drawing/2014/main" id="{4EC53FCD-519C-5E55-63E0-318432151274}"/>
                  </a:ext>
                </a:extLst>
              </p:cNvPr>
              <p:cNvSpPr/>
              <p:nvPr/>
            </p:nvSpPr>
            <p:spPr>
              <a:xfrm>
                <a:off x="7646240" y="3027555"/>
                <a:ext cx="40957" cy="90487"/>
              </a:xfrm>
              <a:custGeom>
                <a:avLst/>
                <a:gdLst>
                  <a:gd name="connsiteX0" fmla="*/ 0 w 40957"/>
                  <a:gd name="connsiteY0" fmla="*/ 45720 h 90487"/>
                  <a:gd name="connsiteX1" fmla="*/ 20955 w 40957"/>
                  <a:gd name="connsiteY1" fmla="*/ 90488 h 90487"/>
                  <a:gd name="connsiteX2" fmla="*/ 40958 w 40957"/>
                  <a:gd name="connsiteY2" fmla="*/ 45720 h 90487"/>
                  <a:gd name="connsiteX3" fmla="*/ 20955 w 40957"/>
                  <a:gd name="connsiteY3" fmla="*/ 0 h 90487"/>
                </a:gdLst>
                <a:ahLst/>
                <a:cxnLst>
                  <a:cxn ang="0">
                    <a:pos x="connsiteX0" y="connsiteY0"/>
                  </a:cxn>
                  <a:cxn ang="0">
                    <a:pos x="connsiteX1" y="connsiteY1"/>
                  </a:cxn>
                  <a:cxn ang="0">
                    <a:pos x="connsiteX2" y="connsiteY2"/>
                  </a:cxn>
                  <a:cxn ang="0">
                    <a:pos x="connsiteX3" y="connsiteY3"/>
                  </a:cxn>
                </a:cxnLst>
                <a:rect l="l" t="t" r="r" b="b"/>
                <a:pathLst>
                  <a:path w="40957" h="90487">
                    <a:moveTo>
                      <a:pt x="0" y="45720"/>
                    </a:moveTo>
                    <a:lnTo>
                      <a:pt x="20955" y="90488"/>
                    </a:lnTo>
                    <a:lnTo>
                      <a:pt x="40958" y="45720"/>
                    </a:lnTo>
                    <a:lnTo>
                      <a:pt x="20955" y="0"/>
                    </a:lnTo>
                    <a:close/>
                  </a:path>
                </a:pathLst>
              </a:custGeom>
              <a:grpFill/>
              <a:ln w="9525" cap="flat">
                <a:noFill/>
                <a:prstDash val="solid"/>
                <a:miter/>
              </a:ln>
            </p:spPr>
            <p:txBody>
              <a:bodyPr rtlCol="0" anchor="ctr"/>
              <a:lstStyle/>
              <a:p>
                <a:endParaRPr lang="pt-BR" dirty="0"/>
              </a:p>
            </p:txBody>
          </p:sp>
        </p:grpSp>
        <p:grpSp>
          <p:nvGrpSpPr>
            <p:cNvPr id="147" name="Gráfico 39" descr="Bola de confetes estrutura de tópicos">
              <a:extLst>
                <a:ext uri="{FF2B5EF4-FFF2-40B4-BE49-F238E27FC236}">
                  <a16:creationId xmlns:a16="http://schemas.microsoft.com/office/drawing/2014/main" id="{537FF7E0-AF65-DDB8-FA22-E4E83C752025}"/>
                </a:ext>
              </a:extLst>
            </p:cNvPr>
            <p:cNvGrpSpPr/>
            <p:nvPr/>
          </p:nvGrpSpPr>
          <p:grpSpPr>
            <a:xfrm>
              <a:off x="5364247" y="1432276"/>
              <a:ext cx="169615" cy="152807"/>
              <a:chOff x="7758635" y="2863725"/>
              <a:chExt cx="317182" cy="285750"/>
            </a:xfrm>
            <a:solidFill>
              <a:schemeClr val="bg1">
                <a:lumMod val="95000"/>
              </a:schemeClr>
            </a:solidFill>
          </p:grpSpPr>
          <p:sp>
            <p:nvSpPr>
              <p:cNvPr id="148" name="Forma Livre: Forma 147">
                <a:extLst>
                  <a:ext uri="{FF2B5EF4-FFF2-40B4-BE49-F238E27FC236}">
                    <a16:creationId xmlns:a16="http://schemas.microsoft.com/office/drawing/2014/main" id="{4283C47D-41DD-FBA7-01E1-E17503A6D014}"/>
                  </a:ext>
                </a:extLst>
              </p:cNvPr>
              <p:cNvSpPr/>
              <p:nvPr/>
            </p:nvSpPr>
            <p:spPr>
              <a:xfrm>
                <a:off x="8036765" y="2981835"/>
                <a:ext cx="39052" cy="86677"/>
              </a:xfrm>
              <a:custGeom>
                <a:avLst/>
                <a:gdLst>
                  <a:gd name="connsiteX0" fmla="*/ 0 w 39052"/>
                  <a:gd name="connsiteY0" fmla="*/ 49530 h 86677"/>
                  <a:gd name="connsiteX1" fmla="*/ 32385 w 39052"/>
                  <a:gd name="connsiteY1" fmla="*/ 86677 h 86677"/>
                  <a:gd name="connsiteX2" fmla="*/ 39052 w 39052"/>
                  <a:gd name="connsiteY2" fmla="*/ 38100 h 86677"/>
                  <a:gd name="connsiteX3" fmla="*/ 6668 w 39052"/>
                  <a:gd name="connsiteY3" fmla="*/ 0 h 86677"/>
                </a:gdLst>
                <a:ahLst/>
                <a:cxnLst>
                  <a:cxn ang="0">
                    <a:pos x="connsiteX0" y="connsiteY0"/>
                  </a:cxn>
                  <a:cxn ang="0">
                    <a:pos x="connsiteX1" y="connsiteY1"/>
                  </a:cxn>
                  <a:cxn ang="0">
                    <a:pos x="connsiteX2" y="connsiteY2"/>
                  </a:cxn>
                  <a:cxn ang="0">
                    <a:pos x="connsiteX3" y="connsiteY3"/>
                  </a:cxn>
                </a:cxnLst>
                <a:rect l="l" t="t" r="r" b="b"/>
                <a:pathLst>
                  <a:path w="39052" h="86677">
                    <a:moveTo>
                      <a:pt x="0" y="49530"/>
                    </a:moveTo>
                    <a:lnTo>
                      <a:pt x="32385" y="86677"/>
                    </a:lnTo>
                    <a:lnTo>
                      <a:pt x="39052" y="38100"/>
                    </a:lnTo>
                    <a:lnTo>
                      <a:pt x="6668" y="0"/>
                    </a:lnTo>
                    <a:close/>
                  </a:path>
                </a:pathLst>
              </a:custGeom>
              <a:grpFill/>
              <a:ln w="9525" cap="flat">
                <a:noFill/>
                <a:prstDash val="solid"/>
                <a:miter/>
              </a:ln>
            </p:spPr>
            <p:txBody>
              <a:bodyPr rtlCol="0" anchor="ctr"/>
              <a:lstStyle/>
              <a:p>
                <a:endParaRPr lang="pt-BR" dirty="0"/>
              </a:p>
            </p:txBody>
          </p:sp>
          <p:sp>
            <p:nvSpPr>
              <p:cNvPr id="149" name="Forma Livre: Forma 148">
                <a:extLst>
                  <a:ext uri="{FF2B5EF4-FFF2-40B4-BE49-F238E27FC236}">
                    <a16:creationId xmlns:a16="http://schemas.microsoft.com/office/drawing/2014/main" id="{CE7F7AA4-7EC4-06F7-9BDA-2B69E64AC241}"/>
                  </a:ext>
                </a:extLst>
              </p:cNvPr>
              <p:cNvSpPr/>
              <p:nvPr/>
            </p:nvSpPr>
            <p:spPr>
              <a:xfrm>
                <a:off x="7758635" y="2863725"/>
                <a:ext cx="246474" cy="285750"/>
              </a:xfrm>
              <a:custGeom>
                <a:avLst/>
                <a:gdLst>
                  <a:gd name="connsiteX0" fmla="*/ 218123 w 246474"/>
                  <a:gd name="connsiteY0" fmla="*/ 44767 h 285750"/>
                  <a:gd name="connsiteX1" fmla="*/ 226695 w 246474"/>
                  <a:gd name="connsiteY1" fmla="*/ 96202 h 285750"/>
                  <a:gd name="connsiteX2" fmla="*/ 225742 w 246474"/>
                  <a:gd name="connsiteY2" fmla="*/ 98107 h 285750"/>
                  <a:gd name="connsiteX3" fmla="*/ 213360 w 246474"/>
                  <a:gd name="connsiteY3" fmla="*/ 97155 h 285750"/>
                  <a:gd name="connsiteX4" fmla="*/ 208598 w 246474"/>
                  <a:gd name="connsiteY4" fmla="*/ 86677 h 285750"/>
                  <a:gd name="connsiteX5" fmla="*/ 167640 w 246474"/>
                  <a:gd name="connsiteY5" fmla="*/ 26670 h 285750"/>
                  <a:gd name="connsiteX6" fmla="*/ 130492 w 246474"/>
                  <a:gd name="connsiteY6" fmla="*/ 11430 h 285750"/>
                  <a:gd name="connsiteX7" fmla="*/ 103822 w 246474"/>
                  <a:gd name="connsiteY7" fmla="*/ 0 h 285750"/>
                  <a:gd name="connsiteX8" fmla="*/ 103822 w 246474"/>
                  <a:gd name="connsiteY8" fmla="*/ 0 h 285750"/>
                  <a:gd name="connsiteX9" fmla="*/ 191452 w 246474"/>
                  <a:gd name="connsiteY9" fmla="*/ 95250 h 285750"/>
                  <a:gd name="connsiteX10" fmla="*/ 91440 w 246474"/>
                  <a:gd name="connsiteY10" fmla="*/ 73342 h 285750"/>
                  <a:gd name="connsiteX11" fmla="*/ 60007 w 246474"/>
                  <a:gd name="connsiteY11" fmla="*/ 132398 h 285750"/>
                  <a:gd name="connsiteX12" fmla="*/ 59055 w 246474"/>
                  <a:gd name="connsiteY12" fmla="*/ 142875 h 285750"/>
                  <a:gd name="connsiteX13" fmla="*/ 139065 w 246474"/>
                  <a:gd name="connsiteY13" fmla="*/ 205740 h 285750"/>
                  <a:gd name="connsiteX14" fmla="*/ 82867 w 246474"/>
                  <a:gd name="connsiteY14" fmla="*/ 212407 h 285750"/>
                  <a:gd name="connsiteX15" fmla="*/ 0 w 246474"/>
                  <a:gd name="connsiteY15" fmla="*/ 195263 h 285750"/>
                  <a:gd name="connsiteX16" fmla="*/ 9525 w 246474"/>
                  <a:gd name="connsiteY16" fmla="*/ 279082 h 285750"/>
                  <a:gd name="connsiteX17" fmla="*/ 67627 w 246474"/>
                  <a:gd name="connsiteY17" fmla="*/ 285750 h 285750"/>
                  <a:gd name="connsiteX18" fmla="*/ 176213 w 246474"/>
                  <a:gd name="connsiteY18" fmla="*/ 246698 h 285750"/>
                  <a:gd name="connsiteX19" fmla="*/ 208598 w 246474"/>
                  <a:gd name="connsiteY19" fmla="*/ 178117 h 285750"/>
                  <a:gd name="connsiteX20" fmla="*/ 174307 w 246474"/>
                  <a:gd name="connsiteY20" fmla="*/ 156210 h 285750"/>
                  <a:gd name="connsiteX21" fmla="*/ 213360 w 246474"/>
                  <a:gd name="connsiteY21" fmla="*/ 169545 h 285750"/>
                  <a:gd name="connsiteX22" fmla="*/ 245745 w 246474"/>
                  <a:gd name="connsiteY22" fmla="*/ 100965 h 285750"/>
                  <a:gd name="connsiteX23" fmla="*/ 240982 w 246474"/>
                  <a:gd name="connsiteY23" fmla="*/ 52388 h 285750"/>
                  <a:gd name="connsiteX24" fmla="*/ 218123 w 246474"/>
                  <a:gd name="connsiteY24" fmla="*/ 44767 h 285750"/>
                  <a:gd name="connsiteX25" fmla="*/ 161925 w 246474"/>
                  <a:gd name="connsiteY25" fmla="*/ 235267 h 285750"/>
                  <a:gd name="connsiteX26" fmla="*/ 67627 w 246474"/>
                  <a:gd name="connsiteY26" fmla="*/ 267653 h 285750"/>
                  <a:gd name="connsiteX27" fmla="*/ 31432 w 246474"/>
                  <a:gd name="connsiteY27" fmla="*/ 264795 h 285750"/>
                  <a:gd name="connsiteX28" fmla="*/ 28575 w 246474"/>
                  <a:gd name="connsiteY28" fmla="*/ 225742 h 285750"/>
                  <a:gd name="connsiteX29" fmla="*/ 83820 w 246474"/>
                  <a:gd name="connsiteY29" fmla="*/ 232410 h 285750"/>
                  <a:gd name="connsiteX30" fmla="*/ 143827 w 246474"/>
                  <a:gd name="connsiteY30" fmla="*/ 224790 h 285750"/>
                  <a:gd name="connsiteX31" fmla="*/ 174307 w 246474"/>
                  <a:gd name="connsiteY31" fmla="*/ 217170 h 285750"/>
                  <a:gd name="connsiteX32" fmla="*/ 161925 w 246474"/>
                  <a:gd name="connsiteY32" fmla="*/ 235267 h 285750"/>
                  <a:gd name="connsiteX33" fmla="*/ 161925 w 246474"/>
                  <a:gd name="connsiteY33" fmla="*/ 235267 h 285750"/>
                  <a:gd name="connsiteX34" fmla="*/ 185738 w 246474"/>
                  <a:gd name="connsiteY34" fmla="*/ 185738 h 285750"/>
                  <a:gd name="connsiteX35" fmla="*/ 160972 w 246474"/>
                  <a:gd name="connsiteY35" fmla="*/ 200025 h 285750"/>
                  <a:gd name="connsiteX36" fmla="*/ 152400 w 246474"/>
                  <a:gd name="connsiteY36" fmla="*/ 192405 h 285750"/>
                  <a:gd name="connsiteX37" fmla="*/ 79057 w 246474"/>
                  <a:gd name="connsiteY37" fmla="*/ 134302 h 285750"/>
                  <a:gd name="connsiteX38" fmla="*/ 80010 w 246474"/>
                  <a:gd name="connsiteY38" fmla="*/ 131445 h 285750"/>
                  <a:gd name="connsiteX39" fmla="*/ 119063 w 246474"/>
                  <a:gd name="connsiteY39" fmla="*/ 142875 h 285750"/>
                  <a:gd name="connsiteX40" fmla="*/ 164783 w 246474"/>
                  <a:gd name="connsiteY40" fmla="*/ 172402 h 285750"/>
                  <a:gd name="connsiteX41" fmla="*/ 185738 w 246474"/>
                  <a:gd name="connsiteY41" fmla="*/ 185738 h 285750"/>
                  <a:gd name="connsiteX42" fmla="*/ 185738 w 246474"/>
                  <a:gd name="connsiteY42" fmla="*/ 185738 h 285750"/>
                  <a:gd name="connsiteX43" fmla="*/ 208598 w 246474"/>
                  <a:gd name="connsiteY43" fmla="*/ 147638 h 285750"/>
                  <a:gd name="connsiteX44" fmla="*/ 179070 w 246474"/>
                  <a:gd name="connsiteY44" fmla="*/ 138113 h 285750"/>
                  <a:gd name="connsiteX45" fmla="*/ 115252 w 246474"/>
                  <a:gd name="connsiteY45" fmla="*/ 121920 h 285750"/>
                  <a:gd name="connsiteX46" fmla="*/ 83820 w 246474"/>
                  <a:gd name="connsiteY46" fmla="*/ 113348 h 285750"/>
                  <a:gd name="connsiteX47" fmla="*/ 94297 w 246474"/>
                  <a:gd name="connsiteY47" fmla="*/ 95250 h 285750"/>
                  <a:gd name="connsiteX48" fmla="*/ 188595 w 246474"/>
                  <a:gd name="connsiteY48" fmla="*/ 115252 h 285750"/>
                  <a:gd name="connsiteX49" fmla="*/ 220027 w 246474"/>
                  <a:gd name="connsiteY49" fmla="*/ 119063 h 285750"/>
                  <a:gd name="connsiteX50" fmla="*/ 208598 w 246474"/>
                  <a:gd name="connsiteY50" fmla="*/ 147638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46474" h="285750">
                    <a:moveTo>
                      <a:pt x="218123" y="44767"/>
                    </a:moveTo>
                    <a:cubicBezTo>
                      <a:pt x="225742" y="60960"/>
                      <a:pt x="228600" y="79057"/>
                      <a:pt x="226695" y="96202"/>
                    </a:cubicBezTo>
                    <a:cubicBezTo>
                      <a:pt x="226695" y="97155"/>
                      <a:pt x="226695" y="98107"/>
                      <a:pt x="225742" y="98107"/>
                    </a:cubicBezTo>
                    <a:cubicBezTo>
                      <a:pt x="221932" y="98107"/>
                      <a:pt x="217170" y="97155"/>
                      <a:pt x="213360" y="97155"/>
                    </a:cubicBezTo>
                    <a:lnTo>
                      <a:pt x="208598" y="86677"/>
                    </a:lnTo>
                    <a:cubicBezTo>
                      <a:pt x="198120" y="64770"/>
                      <a:pt x="183832" y="44767"/>
                      <a:pt x="167640" y="26670"/>
                    </a:cubicBezTo>
                    <a:cubicBezTo>
                      <a:pt x="155258" y="21907"/>
                      <a:pt x="142875" y="17145"/>
                      <a:pt x="130492" y="11430"/>
                    </a:cubicBezTo>
                    <a:cubicBezTo>
                      <a:pt x="121920" y="7620"/>
                      <a:pt x="112395" y="3810"/>
                      <a:pt x="103822" y="0"/>
                    </a:cubicBezTo>
                    <a:lnTo>
                      <a:pt x="103822" y="0"/>
                    </a:lnTo>
                    <a:cubicBezTo>
                      <a:pt x="141922" y="21907"/>
                      <a:pt x="172402" y="55245"/>
                      <a:pt x="191452" y="95250"/>
                    </a:cubicBezTo>
                    <a:cubicBezTo>
                      <a:pt x="158115" y="90488"/>
                      <a:pt x="124777" y="82867"/>
                      <a:pt x="91440" y="73342"/>
                    </a:cubicBezTo>
                    <a:cubicBezTo>
                      <a:pt x="91440" y="73342"/>
                      <a:pt x="66675" y="80963"/>
                      <a:pt x="60007" y="132398"/>
                    </a:cubicBezTo>
                    <a:cubicBezTo>
                      <a:pt x="59055" y="136207"/>
                      <a:pt x="59055" y="139065"/>
                      <a:pt x="59055" y="142875"/>
                    </a:cubicBezTo>
                    <a:cubicBezTo>
                      <a:pt x="87630" y="161925"/>
                      <a:pt x="114300" y="182880"/>
                      <a:pt x="139065" y="205740"/>
                    </a:cubicBezTo>
                    <a:cubicBezTo>
                      <a:pt x="120967" y="210502"/>
                      <a:pt x="101917" y="212407"/>
                      <a:pt x="82867" y="212407"/>
                    </a:cubicBezTo>
                    <a:cubicBezTo>
                      <a:pt x="54292" y="212407"/>
                      <a:pt x="25717" y="206692"/>
                      <a:pt x="0" y="195263"/>
                    </a:cubicBezTo>
                    <a:cubicBezTo>
                      <a:pt x="11430" y="230505"/>
                      <a:pt x="13335" y="260985"/>
                      <a:pt x="9525" y="279082"/>
                    </a:cubicBezTo>
                    <a:cubicBezTo>
                      <a:pt x="28575" y="283845"/>
                      <a:pt x="47625" y="285750"/>
                      <a:pt x="67627" y="285750"/>
                    </a:cubicBezTo>
                    <a:cubicBezTo>
                      <a:pt x="143827" y="285750"/>
                      <a:pt x="176213" y="246698"/>
                      <a:pt x="176213" y="246698"/>
                    </a:cubicBezTo>
                    <a:cubicBezTo>
                      <a:pt x="176213" y="246698"/>
                      <a:pt x="215265" y="194310"/>
                      <a:pt x="208598" y="178117"/>
                    </a:cubicBezTo>
                    <a:cubicBezTo>
                      <a:pt x="196215" y="170498"/>
                      <a:pt x="184785" y="163830"/>
                      <a:pt x="174307" y="156210"/>
                    </a:cubicBezTo>
                    <a:cubicBezTo>
                      <a:pt x="186690" y="159067"/>
                      <a:pt x="199073" y="163830"/>
                      <a:pt x="213360" y="169545"/>
                    </a:cubicBezTo>
                    <a:cubicBezTo>
                      <a:pt x="230505" y="162877"/>
                      <a:pt x="245745" y="100965"/>
                      <a:pt x="245745" y="100965"/>
                    </a:cubicBezTo>
                    <a:cubicBezTo>
                      <a:pt x="247650" y="84773"/>
                      <a:pt x="245745" y="68580"/>
                      <a:pt x="240982" y="52388"/>
                    </a:cubicBezTo>
                    <a:cubicBezTo>
                      <a:pt x="233363" y="49530"/>
                      <a:pt x="225742" y="47625"/>
                      <a:pt x="218123" y="44767"/>
                    </a:cubicBezTo>
                    <a:close/>
                    <a:moveTo>
                      <a:pt x="161925" y="235267"/>
                    </a:moveTo>
                    <a:cubicBezTo>
                      <a:pt x="158115" y="239077"/>
                      <a:pt x="129540" y="267653"/>
                      <a:pt x="67627" y="267653"/>
                    </a:cubicBezTo>
                    <a:cubicBezTo>
                      <a:pt x="55245" y="267653"/>
                      <a:pt x="42863" y="266700"/>
                      <a:pt x="31432" y="264795"/>
                    </a:cubicBezTo>
                    <a:cubicBezTo>
                      <a:pt x="31432" y="251460"/>
                      <a:pt x="30480" y="239077"/>
                      <a:pt x="28575" y="225742"/>
                    </a:cubicBezTo>
                    <a:cubicBezTo>
                      <a:pt x="46672" y="230505"/>
                      <a:pt x="65722" y="232410"/>
                      <a:pt x="83820" y="232410"/>
                    </a:cubicBezTo>
                    <a:cubicBezTo>
                      <a:pt x="103822" y="232410"/>
                      <a:pt x="124777" y="229552"/>
                      <a:pt x="143827" y="224790"/>
                    </a:cubicBezTo>
                    <a:lnTo>
                      <a:pt x="174307" y="217170"/>
                    </a:lnTo>
                    <a:cubicBezTo>
                      <a:pt x="169545" y="222885"/>
                      <a:pt x="165735" y="229552"/>
                      <a:pt x="161925" y="235267"/>
                    </a:cubicBezTo>
                    <a:lnTo>
                      <a:pt x="161925" y="235267"/>
                    </a:lnTo>
                    <a:close/>
                    <a:moveTo>
                      <a:pt x="185738" y="185738"/>
                    </a:moveTo>
                    <a:cubicBezTo>
                      <a:pt x="178117" y="191452"/>
                      <a:pt x="169545" y="196215"/>
                      <a:pt x="160972" y="200025"/>
                    </a:cubicBezTo>
                    <a:lnTo>
                      <a:pt x="152400" y="192405"/>
                    </a:lnTo>
                    <a:cubicBezTo>
                      <a:pt x="129540" y="171450"/>
                      <a:pt x="104775" y="152400"/>
                      <a:pt x="79057" y="134302"/>
                    </a:cubicBezTo>
                    <a:cubicBezTo>
                      <a:pt x="79057" y="133350"/>
                      <a:pt x="79057" y="132398"/>
                      <a:pt x="80010" y="131445"/>
                    </a:cubicBezTo>
                    <a:cubicBezTo>
                      <a:pt x="93345" y="134302"/>
                      <a:pt x="106680" y="138113"/>
                      <a:pt x="119063" y="142875"/>
                    </a:cubicBezTo>
                    <a:lnTo>
                      <a:pt x="164783" y="172402"/>
                    </a:lnTo>
                    <a:cubicBezTo>
                      <a:pt x="170497" y="176213"/>
                      <a:pt x="177165" y="180975"/>
                      <a:pt x="185738" y="185738"/>
                    </a:cubicBezTo>
                    <a:lnTo>
                      <a:pt x="185738" y="185738"/>
                    </a:lnTo>
                    <a:close/>
                    <a:moveTo>
                      <a:pt x="208598" y="147638"/>
                    </a:moveTo>
                    <a:cubicBezTo>
                      <a:pt x="199073" y="143827"/>
                      <a:pt x="189548" y="140970"/>
                      <a:pt x="179070" y="138113"/>
                    </a:cubicBezTo>
                    <a:lnTo>
                      <a:pt x="115252" y="121920"/>
                    </a:lnTo>
                    <a:cubicBezTo>
                      <a:pt x="104775" y="118110"/>
                      <a:pt x="94297" y="115252"/>
                      <a:pt x="83820" y="113348"/>
                    </a:cubicBezTo>
                    <a:cubicBezTo>
                      <a:pt x="85725" y="106680"/>
                      <a:pt x="89535" y="100013"/>
                      <a:pt x="94297" y="95250"/>
                    </a:cubicBezTo>
                    <a:cubicBezTo>
                      <a:pt x="124777" y="103823"/>
                      <a:pt x="157163" y="110490"/>
                      <a:pt x="188595" y="115252"/>
                    </a:cubicBezTo>
                    <a:lnTo>
                      <a:pt x="220027" y="119063"/>
                    </a:lnTo>
                    <a:cubicBezTo>
                      <a:pt x="217170" y="128588"/>
                      <a:pt x="213360" y="138113"/>
                      <a:pt x="208598" y="147638"/>
                    </a:cubicBezTo>
                    <a:close/>
                  </a:path>
                </a:pathLst>
              </a:custGeom>
              <a:grpFill/>
              <a:ln w="9525" cap="flat">
                <a:noFill/>
                <a:prstDash val="solid"/>
                <a:miter/>
              </a:ln>
            </p:spPr>
            <p:txBody>
              <a:bodyPr rtlCol="0" anchor="ctr"/>
              <a:lstStyle/>
              <a:p>
                <a:endParaRPr lang="pt-BR"/>
              </a:p>
            </p:txBody>
          </p:sp>
        </p:grpSp>
      </p:grpSp>
      <p:pic>
        <p:nvPicPr>
          <p:cNvPr id="158" name="Gráfico 157" descr="Triciclo com preenchimento sólido">
            <a:extLst>
              <a:ext uri="{FF2B5EF4-FFF2-40B4-BE49-F238E27FC236}">
                <a16:creationId xmlns:a16="http://schemas.microsoft.com/office/drawing/2014/main" id="{3722239C-05DC-490B-A975-D2CEA0E9712B}"/>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8026681" y="5619831"/>
            <a:ext cx="457200" cy="457200"/>
          </a:xfrm>
          <a:prstGeom prst="rect">
            <a:avLst/>
          </a:prstGeom>
        </p:spPr>
      </p:pic>
      <p:pic>
        <p:nvPicPr>
          <p:cNvPr id="161" name="Gráfico 160" descr="Gênero estrutura de tópicos">
            <a:extLst>
              <a:ext uri="{FF2B5EF4-FFF2-40B4-BE49-F238E27FC236}">
                <a16:creationId xmlns:a16="http://schemas.microsoft.com/office/drawing/2014/main" id="{444A2C28-9024-003C-1296-DD72367D81A4}"/>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7996263" y="4186933"/>
            <a:ext cx="506090" cy="506090"/>
          </a:xfrm>
          <a:prstGeom prst="rect">
            <a:avLst/>
          </a:prstGeom>
        </p:spPr>
      </p:pic>
      <p:sp>
        <p:nvSpPr>
          <p:cNvPr id="4" name="CaixaDeTexto 120">
            <a:extLst>
              <a:ext uri="{FF2B5EF4-FFF2-40B4-BE49-F238E27FC236}">
                <a16:creationId xmlns:a16="http://schemas.microsoft.com/office/drawing/2014/main" id="{442A7D97-742D-EF32-499A-820A28D3B6FC}"/>
              </a:ext>
            </a:extLst>
          </p:cNvPr>
          <p:cNvSpPr txBox="1"/>
          <p:nvPr/>
        </p:nvSpPr>
        <p:spPr>
          <a:xfrm>
            <a:off x="495036" y="6483485"/>
            <a:ext cx="1136850" cy="246221"/>
          </a:xfrm>
          <a:prstGeom prst="rect">
            <a:avLst/>
          </a:prstGeom>
          <a:noFill/>
        </p:spPr>
        <p:txBody>
          <a:bodyPr wrap="none" rtlCol="0">
            <a:spAutoFit/>
          </a:bodyPr>
          <a:lstStyle/>
          <a:p>
            <a:r>
              <a:rPr lang="pt-BR" sz="1000" dirty="0">
                <a:solidFill>
                  <a:schemeClr val="tx1">
                    <a:lumMod val="65000"/>
                    <a:lumOff val="35000"/>
                  </a:schemeClr>
                </a:solidFill>
                <a:latin typeface="Compasse Thin" panose="020B0306020203040204" pitchFamily="34" charset="0"/>
              </a:rPr>
              <a:t>Fonte: Jacarandá</a:t>
            </a:r>
          </a:p>
        </p:txBody>
      </p:sp>
      <p:pic>
        <p:nvPicPr>
          <p:cNvPr id="10" name="Imagem 9">
            <a:extLst>
              <a:ext uri="{FF2B5EF4-FFF2-40B4-BE49-F238E27FC236}">
                <a16:creationId xmlns:a16="http://schemas.microsoft.com/office/drawing/2014/main" id="{0D6477B6-6B3D-BABD-5C8E-B3B98FAAA374}"/>
              </a:ext>
            </a:extLst>
          </p:cNvPr>
          <p:cNvPicPr>
            <a:picLocks noChangeAspect="1"/>
          </p:cNvPicPr>
          <p:nvPr/>
        </p:nvPicPr>
        <p:blipFill>
          <a:blip r:embed="rId21">
            <a:extLst>
              <a:ext uri="{28A0092B-C50C-407E-A947-70E740481C1C}">
                <a14:useLocalDpi xmlns:a14="http://schemas.microsoft.com/office/drawing/2010/main" val="0"/>
              </a:ext>
            </a:extLst>
          </a:blip>
          <a:srcRect b="19559"/>
          <a:stretch>
            <a:fillRect/>
          </a:stretch>
        </p:blipFill>
        <p:spPr>
          <a:xfrm>
            <a:off x="798853" y="1399754"/>
            <a:ext cx="3303826" cy="4724718"/>
          </a:xfrm>
          <a:prstGeom prst="rect">
            <a:avLst/>
          </a:prstGeom>
          <a:noFill/>
          <a:ln w="28575">
            <a:solidFill>
              <a:srgbClr val="00A0D7"/>
            </a:solidFill>
          </a:ln>
        </p:spPr>
      </p:pic>
    </p:spTree>
    <p:extLst>
      <p:ext uri="{BB962C8B-B14F-4D97-AF65-F5344CB8AC3E}">
        <p14:creationId xmlns:p14="http://schemas.microsoft.com/office/powerpoint/2010/main" val="138082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0"/>
                                        </p:tgtEl>
                                        <p:attrNameLst>
                                          <p:attrName>style.visibility</p:attrName>
                                        </p:attrNameLst>
                                      </p:cBhvr>
                                      <p:to>
                                        <p:strVal val="visible"/>
                                      </p:to>
                                    </p:set>
                                    <p:animEffect transition="in" filter="fade">
                                      <p:cBhvr>
                                        <p:cTn id="7" dur="750"/>
                                        <p:tgtEl>
                                          <p:spTgt spid="140"/>
                                        </p:tgtEl>
                                      </p:cBhvr>
                                    </p:animEffect>
                                    <p:anim calcmode="lin" valueType="num">
                                      <p:cBhvr>
                                        <p:cTn id="8" dur="750" fill="hold"/>
                                        <p:tgtEl>
                                          <p:spTgt spid="140"/>
                                        </p:tgtEl>
                                        <p:attrNameLst>
                                          <p:attrName>ppt_x</p:attrName>
                                        </p:attrNameLst>
                                      </p:cBhvr>
                                      <p:tavLst>
                                        <p:tav tm="0">
                                          <p:val>
                                            <p:strVal val="#ppt_x"/>
                                          </p:val>
                                        </p:tav>
                                        <p:tav tm="100000">
                                          <p:val>
                                            <p:strVal val="#ppt_x"/>
                                          </p:val>
                                        </p:tav>
                                      </p:tavLst>
                                    </p:anim>
                                    <p:anim calcmode="lin" valueType="num">
                                      <p:cBhvr>
                                        <p:cTn id="9" dur="750" fill="hold"/>
                                        <p:tgtEl>
                                          <p:spTgt spid="140"/>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nodeType="afterEffect">
                                  <p:stCondLst>
                                    <p:cond delay="0"/>
                                  </p:stCondLst>
                                  <p:childTnLst>
                                    <p:set>
                                      <p:cBhvr>
                                        <p:cTn id="12" dur="1" fill="hold">
                                          <p:stCondLst>
                                            <p:cond delay="0"/>
                                          </p:stCondLst>
                                        </p:cTn>
                                        <p:tgtEl>
                                          <p:spTgt spid="84"/>
                                        </p:tgtEl>
                                        <p:attrNameLst>
                                          <p:attrName>style.visibility</p:attrName>
                                        </p:attrNameLst>
                                      </p:cBhvr>
                                      <p:to>
                                        <p:strVal val="visible"/>
                                      </p:to>
                                    </p:set>
                                    <p:animEffect transition="in" filter="fade">
                                      <p:cBhvr>
                                        <p:cTn id="13" dur="750"/>
                                        <p:tgtEl>
                                          <p:spTgt spid="84"/>
                                        </p:tgtEl>
                                      </p:cBhvr>
                                    </p:animEffect>
                                    <p:anim calcmode="lin" valueType="num">
                                      <p:cBhvr>
                                        <p:cTn id="14" dur="750" fill="hold"/>
                                        <p:tgtEl>
                                          <p:spTgt spid="84"/>
                                        </p:tgtEl>
                                        <p:attrNameLst>
                                          <p:attrName>ppt_x</p:attrName>
                                        </p:attrNameLst>
                                      </p:cBhvr>
                                      <p:tavLst>
                                        <p:tav tm="0">
                                          <p:val>
                                            <p:strVal val="#ppt_x"/>
                                          </p:val>
                                        </p:tav>
                                        <p:tav tm="100000">
                                          <p:val>
                                            <p:strVal val="#ppt_x"/>
                                          </p:val>
                                        </p:tav>
                                      </p:tavLst>
                                    </p:anim>
                                    <p:anim calcmode="lin" valueType="num">
                                      <p:cBhvr>
                                        <p:cTn id="15" dur="750" fill="hold"/>
                                        <p:tgtEl>
                                          <p:spTgt spid="84"/>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115"/>
                                        </p:tgtEl>
                                        <p:attrNameLst>
                                          <p:attrName>style.visibility</p:attrName>
                                        </p:attrNameLst>
                                      </p:cBhvr>
                                      <p:to>
                                        <p:strVal val="visible"/>
                                      </p:to>
                                    </p:set>
                                    <p:animEffect transition="in" filter="fade">
                                      <p:cBhvr>
                                        <p:cTn id="19" dur="750"/>
                                        <p:tgtEl>
                                          <p:spTgt spid="115"/>
                                        </p:tgtEl>
                                      </p:cBhvr>
                                    </p:animEffect>
                                    <p:anim calcmode="lin" valueType="num">
                                      <p:cBhvr>
                                        <p:cTn id="20" dur="750" fill="hold"/>
                                        <p:tgtEl>
                                          <p:spTgt spid="115"/>
                                        </p:tgtEl>
                                        <p:attrNameLst>
                                          <p:attrName>ppt_x</p:attrName>
                                        </p:attrNameLst>
                                      </p:cBhvr>
                                      <p:tavLst>
                                        <p:tav tm="0">
                                          <p:val>
                                            <p:strVal val="#ppt_x"/>
                                          </p:val>
                                        </p:tav>
                                        <p:tav tm="100000">
                                          <p:val>
                                            <p:strVal val="#ppt_x"/>
                                          </p:val>
                                        </p:tav>
                                      </p:tavLst>
                                    </p:anim>
                                    <p:anim calcmode="lin" valueType="num">
                                      <p:cBhvr>
                                        <p:cTn id="21" dur="750" fill="hold"/>
                                        <p:tgtEl>
                                          <p:spTgt spid="115"/>
                                        </p:tgtEl>
                                        <p:attrNameLst>
                                          <p:attrName>ppt_y</p:attrName>
                                        </p:attrNameLst>
                                      </p:cBhvr>
                                      <p:tavLst>
                                        <p:tav tm="0">
                                          <p:val>
                                            <p:strVal val="#ppt_y+.1"/>
                                          </p:val>
                                        </p:tav>
                                        <p:tav tm="100000">
                                          <p:val>
                                            <p:strVal val="#ppt_y"/>
                                          </p:val>
                                        </p:tav>
                                      </p:tavLst>
                                    </p:anim>
                                  </p:childTnLst>
                                </p:cTn>
                              </p:par>
                            </p:childTnLst>
                          </p:cTn>
                        </p:par>
                        <p:par>
                          <p:cTn id="22" fill="hold">
                            <p:stCondLst>
                              <p:cond delay="2250"/>
                            </p:stCondLst>
                            <p:childTnLst>
                              <p:par>
                                <p:cTn id="23" presetID="42" presetClass="entr" presetSubtype="0"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750"/>
                                        <p:tgtEl>
                                          <p:spTgt spid="22"/>
                                        </p:tgtEl>
                                      </p:cBhvr>
                                    </p:animEffect>
                                    <p:anim calcmode="lin" valueType="num">
                                      <p:cBhvr>
                                        <p:cTn id="26" dur="750" fill="hold"/>
                                        <p:tgtEl>
                                          <p:spTgt spid="22"/>
                                        </p:tgtEl>
                                        <p:attrNameLst>
                                          <p:attrName>ppt_x</p:attrName>
                                        </p:attrNameLst>
                                      </p:cBhvr>
                                      <p:tavLst>
                                        <p:tav tm="0">
                                          <p:val>
                                            <p:strVal val="#ppt_x"/>
                                          </p:val>
                                        </p:tav>
                                        <p:tav tm="100000">
                                          <p:val>
                                            <p:strVal val="#ppt_x"/>
                                          </p:val>
                                        </p:tav>
                                      </p:tavLst>
                                    </p:anim>
                                    <p:anim calcmode="lin" valueType="num">
                                      <p:cBhvr>
                                        <p:cTn id="27" dur="750" fill="hold"/>
                                        <p:tgtEl>
                                          <p:spTgt spid="22"/>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nodeType="afterEffect">
                                  <p:stCondLst>
                                    <p:cond delay="0"/>
                                  </p:stCondLst>
                                  <p:childTnLst>
                                    <p:set>
                                      <p:cBhvr>
                                        <p:cTn id="30" dur="1" fill="hold">
                                          <p:stCondLst>
                                            <p:cond delay="0"/>
                                          </p:stCondLst>
                                        </p:cTn>
                                        <p:tgtEl>
                                          <p:spTgt spid="78"/>
                                        </p:tgtEl>
                                        <p:attrNameLst>
                                          <p:attrName>style.visibility</p:attrName>
                                        </p:attrNameLst>
                                      </p:cBhvr>
                                      <p:to>
                                        <p:strVal val="visible"/>
                                      </p:to>
                                    </p:set>
                                    <p:animEffect transition="in" filter="fade">
                                      <p:cBhvr>
                                        <p:cTn id="31" dur="750"/>
                                        <p:tgtEl>
                                          <p:spTgt spid="78"/>
                                        </p:tgtEl>
                                      </p:cBhvr>
                                    </p:animEffect>
                                    <p:anim calcmode="lin" valueType="num">
                                      <p:cBhvr>
                                        <p:cTn id="32" dur="750" fill="hold"/>
                                        <p:tgtEl>
                                          <p:spTgt spid="78"/>
                                        </p:tgtEl>
                                        <p:attrNameLst>
                                          <p:attrName>ppt_x</p:attrName>
                                        </p:attrNameLst>
                                      </p:cBhvr>
                                      <p:tavLst>
                                        <p:tav tm="0">
                                          <p:val>
                                            <p:strVal val="#ppt_x"/>
                                          </p:val>
                                        </p:tav>
                                        <p:tav tm="100000">
                                          <p:val>
                                            <p:strVal val="#ppt_x"/>
                                          </p:val>
                                        </p:tav>
                                      </p:tavLst>
                                    </p:anim>
                                    <p:anim calcmode="lin" valueType="num">
                                      <p:cBhvr>
                                        <p:cTn id="33" dur="750" fill="hold"/>
                                        <p:tgtEl>
                                          <p:spTgt spid="78"/>
                                        </p:tgtEl>
                                        <p:attrNameLst>
                                          <p:attrName>ppt_y</p:attrName>
                                        </p:attrNameLst>
                                      </p:cBhvr>
                                      <p:tavLst>
                                        <p:tav tm="0">
                                          <p:val>
                                            <p:strVal val="#ppt_y+.1"/>
                                          </p:val>
                                        </p:tav>
                                        <p:tav tm="100000">
                                          <p:val>
                                            <p:strVal val="#ppt_y"/>
                                          </p:val>
                                        </p:tav>
                                      </p:tavLst>
                                    </p:anim>
                                  </p:childTnLst>
                                </p:cTn>
                              </p:par>
                            </p:childTnLst>
                          </p:cTn>
                        </p:par>
                        <p:par>
                          <p:cTn id="34" fill="hold">
                            <p:stCondLst>
                              <p:cond delay="3750"/>
                            </p:stCondLst>
                            <p:childTnLst>
                              <p:par>
                                <p:cTn id="35" presetID="42" presetClass="entr" presetSubtype="0" fill="hold" nodeType="afterEffect">
                                  <p:stCondLst>
                                    <p:cond delay="0"/>
                                  </p:stCondLst>
                                  <p:childTnLst>
                                    <p:set>
                                      <p:cBhvr>
                                        <p:cTn id="36" dur="1" fill="hold">
                                          <p:stCondLst>
                                            <p:cond delay="0"/>
                                          </p:stCondLst>
                                        </p:cTn>
                                        <p:tgtEl>
                                          <p:spTgt spid="72"/>
                                        </p:tgtEl>
                                        <p:attrNameLst>
                                          <p:attrName>style.visibility</p:attrName>
                                        </p:attrNameLst>
                                      </p:cBhvr>
                                      <p:to>
                                        <p:strVal val="visible"/>
                                      </p:to>
                                    </p:set>
                                    <p:animEffect transition="in" filter="fade">
                                      <p:cBhvr>
                                        <p:cTn id="37" dur="750"/>
                                        <p:tgtEl>
                                          <p:spTgt spid="72"/>
                                        </p:tgtEl>
                                      </p:cBhvr>
                                    </p:animEffect>
                                    <p:anim calcmode="lin" valueType="num">
                                      <p:cBhvr>
                                        <p:cTn id="38" dur="750" fill="hold"/>
                                        <p:tgtEl>
                                          <p:spTgt spid="72"/>
                                        </p:tgtEl>
                                        <p:attrNameLst>
                                          <p:attrName>ppt_x</p:attrName>
                                        </p:attrNameLst>
                                      </p:cBhvr>
                                      <p:tavLst>
                                        <p:tav tm="0">
                                          <p:val>
                                            <p:strVal val="#ppt_x"/>
                                          </p:val>
                                        </p:tav>
                                        <p:tav tm="100000">
                                          <p:val>
                                            <p:strVal val="#ppt_x"/>
                                          </p:val>
                                        </p:tav>
                                      </p:tavLst>
                                    </p:anim>
                                    <p:anim calcmode="lin" valueType="num">
                                      <p:cBhvr>
                                        <p:cTn id="39" dur="750" fill="hold"/>
                                        <p:tgtEl>
                                          <p:spTgt spid="72"/>
                                        </p:tgtEl>
                                        <p:attrNameLst>
                                          <p:attrName>ppt_y</p:attrName>
                                        </p:attrNameLst>
                                      </p:cBhvr>
                                      <p:tavLst>
                                        <p:tav tm="0">
                                          <p:val>
                                            <p:strVal val="#ppt_y+.1"/>
                                          </p:val>
                                        </p:tav>
                                        <p:tav tm="100000">
                                          <p:val>
                                            <p:strVal val="#ppt_y"/>
                                          </p:val>
                                        </p:tav>
                                      </p:tavLst>
                                    </p:anim>
                                  </p:childTnLst>
                                </p:cTn>
                              </p:par>
                            </p:childTnLst>
                          </p:cTn>
                        </p:par>
                        <p:par>
                          <p:cTn id="40" fill="hold">
                            <p:stCondLst>
                              <p:cond delay="4500"/>
                            </p:stCondLst>
                            <p:childTnLst>
                              <p:par>
                                <p:cTn id="41" presetID="42" presetClass="entr" presetSubtype="0" fill="hold"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750"/>
                                        <p:tgtEl>
                                          <p:spTgt spid="29"/>
                                        </p:tgtEl>
                                      </p:cBhvr>
                                    </p:animEffect>
                                    <p:anim calcmode="lin" valueType="num">
                                      <p:cBhvr>
                                        <p:cTn id="44" dur="750" fill="hold"/>
                                        <p:tgtEl>
                                          <p:spTgt spid="29"/>
                                        </p:tgtEl>
                                        <p:attrNameLst>
                                          <p:attrName>ppt_x</p:attrName>
                                        </p:attrNameLst>
                                      </p:cBhvr>
                                      <p:tavLst>
                                        <p:tav tm="0">
                                          <p:val>
                                            <p:strVal val="#ppt_x"/>
                                          </p:val>
                                        </p:tav>
                                        <p:tav tm="100000">
                                          <p:val>
                                            <p:strVal val="#ppt_x"/>
                                          </p:val>
                                        </p:tav>
                                      </p:tavLst>
                                    </p:anim>
                                    <p:anim calcmode="lin" valueType="num">
                                      <p:cBhvr>
                                        <p:cTn id="45" dur="750" fill="hold"/>
                                        <p:tgtEl>
                                          <p:spTgt spid="29"/>
                                        </p:tgtEl>
                                        <p:attrNameLst>
                                          <p:attrName>ppt_y</p:attrName>
                                        </p:attrNameLst>
                                      </p:cBhvr>
                                      <p:tavLst>
                                        <p:tav tm="0">
                                          <p:val>
                                            <p:strVal val="#ppt_y+.1"/>
                                          </p:val>
                                        </p:tav>
                                        <p:tav tm="100000">
                                          <p:val>
                                            <p:strVal val="#ppt_y"/>
                                          </p:val>
                                        </p:tav>
                                      </p:tavLst>
                                    </p:anim>
                                  </p:childTnLst>
                                </p:cTn>
                              </p:par>
                            </p:childTnLst>
                          </p:cTn>
                        </p:par>
                        <p:par>
                          <p:cTn id="46" fill="hold">
                            <p:stCondLst>
                              <p:cond delay="5250"/>
                            </p:stCondLst>
                            <p:childTnLst>
                              <p:par>
                                <p:cTn id="47" presetID="42" presetClass="entr" presetSubtype="0" fill="hold" nodeType="afterEffect">
                                  <p:stCondLst>
                                    <p:cond delay="0"/>
                                  </p:stCondLst>
                                  <p:childTnLst>
                                    <p:set>
                                      <p:cBhvr>
                                        <p:cTn id="48" dur="1" fill="hold">
                                          <p:stCondLst>
                                            <p:cond delay="0"/>
                                          </p:stCondLst>
                                        </p:cTn>
                                        <p:tgtEl>
                                          <p:spTgt spid="127"/>
                                        </p:tgtEl>
                                        <p:attrNameLst>
                                          <p:attrName>style.visibility</p:attrName>
                                        </p:attrNameLst>
                                      </p:cBhvr>
                                      <p:to>
                                        <p:strVal val="visible"/>
                                      </p:to>
                                    </p:set>
                                    <p:animEffect transition="in" filter="fade">
                                      <p:cBhvr>
                                        <p:cTn id="49" dur="750"/>
                                        <p:tgtEl>
                                          <p:spTgt spid="127"/>
                                        </p:tgtEl>
                                      </p:cBhvr>
                                    </p:animEffect>
                                    <p:anim calcmode="lin" valueType="num">
                                      <p:cBhvr>
                                        <p:cTn id="50" dur="750" fill="hold"/>
                                        <p:tgtEl>
                                          <p:spTgt spid="127"/>
                                        </p:tgtEl>
                                        <p:attrNameLst>
                                          <p:attrName>ppt_x</p:attrName>
                                        </p:attrNameLst>
                                      </p:cBhvr>
                                      <p:tavLst>
                                        <p:tav tm="0">
                                          <p:val>
                                            <p:strVal val="#ppt_x"/>
                                          </p:val>
                                        </p:tav>
                                        <p:tav tm="100000">
                                          <p:val>
                                            <p:strVal val="#ppt_x"/>
                                          </p:val>
                                        </p:tav>
                                      </p:tavLst>
                                    </p:anim>
                                    <p:anim calcmode="lin" valueType="num">
                                      <p:cBhvr>
                                        <p:cTn id="51" dur="750" fill="hold"/>
                                        <p:tgtEl>
                                          <p:spTgt spid="127"/>
                                        </p:tgtEl>
                                        <p:attrNameLst>
                                          <p:attrName>ppt_y</p:attrName>
                                        </p:attrNameLst>
                                      </p:cBhvr>
                                      <p:tavLst>
                                        <p:tav tm="0">
                                          <p:val>
                                            <p:strVal val="#ppt_y+.1"/>
                                          </p:val>
                                        </p:tav>
                                        <p:tav tm="100000">
                                          <p:val>
                                            <p:strVal val="#ppt_y"/>
                                          </p:val>
                                        </p:tav>
                                      </p:tavLst>
                                    </p:anim>
                                  </p:childTnLst>
                                </p:cTn>
                              </p:par>
                            </p:childTnLst>
                          </p:cTn>
                        </p:par>
                        <p:par>
                          <p:cTn id="52" fill="hold">
                            <p:stCondLst>
                              <p:cond delay="6000"/>
                            </p:stCondLst>
                            <p:childTnLst>
                              <p:par>
                                <p:cTn id="53" presetID="42" presetClass="entr" presetSubtype="0" fill="hold" nodeType="afterEffect">
                                  <p:stCondLst>
                                    <p:cond delay="0"/>
                                  </p:stCondLst>
                                  <p:childTnLst>
                                    <p:set>
                                      <p:cBhvr>
                                        <p:cTn id="54" dur="1" fill="hold">
                                          <p:stCondLst>
                                            <p:cond delay="0"/>
                                          </p:stCondLst>
                                        </p:cTn>
                                        <p:tgtEl>
                                          <p:spTgt spid="121"/>
                                        </p:tgtEl>
                                        <p:attrNameLst>
                                          <p:attrName>style.visibility</p:attrName>
                                        </p:attrNameLst>
                                      </p:cBhvr>
                                      <p:to>
                                        <p:strVal val="visible"/>
                                      </p:to>
                                    </p:set>
                                    <p:animEffect transition="in" filter="fade">
                                      <p:cBhvr>
                                        <p:cTn id="55" dur="750"/>
                                        <p:tgtEl>
                                          <p:spTgt spid="121"/>
                                        </p:tgtEl>
                                      </p:cBhvr>
                                    </p:animEffect>
                                    <p:anim calcmode="lin" valueType="num">
                                      <p:cBhvr>
                                        <p:cTn id="56" dur="750" fill="hold"/>
                                        <p:tgtEl>
                                          <p:spTgt spid="121"/>
                                        </p:tgtEl>
                                        <p:attrNameLst>
                                          <p:attrName>ppt_x</p:attrName>
                                        </p:attrNameLst>
                                      </p:cBhvr>
                                      <p:tavLst>
                                        <p:tav tm="0">
                                          <p:val>
                                            <p:strVal val="#ppt_x"/>
                                          </p:val>
                                        </p:tav>
                                        <p:tav tm="100000">
                                          <p:val>
                                            <p:strVal val="#ppt_x"/>
                                          </p:val>
                                        </p:tav>
                                      </p:tavLst>
                                    </p:anim>
                                    <p:anim calcmode="lin" valueType="num">
                                      <p:cBhvr>
                                        <p:cTn id="57" dur="750" fill="hold"/>
                                        <p:tgtEl>
                                          <p:spTgt spid="121"/>
                                        </p:tgtEl>
                                        <p:attrNameLst>
                                          <p:attrName>ppt_y</p:attrName>
                                        </p:attrNameLst>
                                      </p:cBhvr>
                                      <p:tavLst>
                                        <p:tav tm="0">
                                          <p:val>
                                            <p:strVal val="#ppt_y+.1"/>
                                          </p:val>
                                        </p:tav>
                                        <p:tav tm="100000">
                                          <p:val>
                                            <p:strVal val="#ppt_y"/>
                                          </p:val>
                                        </p:tav>
                                      </p:tavLst>
                                    </p:anim>
                                  </p:childTnLst>
                                </p:cTn>
                              </p:par>
                            </p:childTnLst>
                          </p:cTn>
                        </p:par>
                        <p:par>
                          <p:cTn id="58" fill="hold">
                            <p:stCondLst>
                              <p:cond delay="6750"/>
                            </p:stCondLst>
                            <p:childTnLst>
                              <p:par>
                                <p:cTn id="59" presetID="42" presetClass="entr" presetSubtype="0" fill="hold" nodeType="after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fade">
                                      <p:cBhvr>
                                        <p:cTn id="61" dur="750"/>
                                        <p:tgtEl>
                                          <p:spTgt spid="43"/>
                                        </p:tgtEl>
                                      </p:cBhvr>
                                    </p:animEffect>
                                    <p:anim calcmode="lin" valueType="num">
                                      <p:cBhvr>
                                        <p:cTn id="62" dur="750" fill="hold"/>
                                        <p:tgtEl>
                                          <p:spTgt spid="43"/>
                                        </p:tgtEl>
                                        <p:attrNameLst>
                                          <p:attrName>ppt_x</p:attrName>
                                        </p:attrNameLst>
                                      </p:cBhvr>
                                      <p:tavLst>
                                        <p:tav tm="0">
                                          <p:val>
                                            <p:strVal val="#ppt_x"/>
                                          </p:val>
                                        </p:tav>
                                        <p:tav tm="100000">
                                          <p:val>
                                            <p:strVal val="#ppt_x"/>
                                          </p:val>
                                        </p:tav>
                                      </p:tavLst>
                                    </p:anim>
                                    <p:anim calcmode="lin" valueType="num">
                                      <p:cBhvr>
                                        <p:cTn id="63" dur="750" fill="hold"/>
                                        <p:tgtEl>
                                          <p:spTgt spid="43"/>
                                        </p:tgtEl>
                                        <p:attrNameLst>
                                          <p:attrName>ppt_y</p:attrName>
                                        </p:attrNameLst>
                                      </p:cBhvr>
                                      <p:tavLst>
                                        <p:tav tm="0">
                                          <p:val>
                                            <p:strVal val="#ppt_y+.1"/>
                                          </p:val>
                                        </p:tav>
                                        <p:tav tm="100000">
                                          <p:val>
                                            <p:strVal val="#ppt_y"/>
                                          </p:val>
                                        </p:tav>
                                      </p:tavLst>
                                    </p:anim>
                                  </p:childTnLst>
                                </p:cTn>
                              </p:par>
                            </p:childTnLst>
                          </p:cTn>
                        </p:par>
                        <p:par>
                          <p:cTn id="64" fill="hold">
                            <p:stCondLst>
                              <p:cond delay="7500"/>
                            </p:stCondLst>
                            <p:childTnLst>
                              <p:par>
                                <p:cTn id="65" presetID="42" presetClass="entr" presetSubtype="0" fill="hold" nodeType="afterEffect">
                                  <p:stCondLst>
                                    <p:cond delay="0"/>
                                  </p:stCondLst>
                                  <p:childTnLst>
                                    <p:set>
                                      <p:cBhvr>
                                        <p:cTn id="66" dur="1" fill="hold">
                                          <p:stCondLst>
                                            <p:cond delay="0"/>
                                          </p:stCondLst>
                                        </p:cTn>
                                        <p:tgtEl>
                                          <p:spTgt spid="61"/>
                                        </p:tgtEl>
                                        <p:attrNameLst>
                                          <p:attrName>style.visibility</p:attrName>
                                        </p:attrNameLst>
                                      </p:cBhvr>
                                      <p:to>
                                        <p:strVal val="visible"/>
                                      </p:to>
                                    </p:set>
                                    <p:animEffect transition="in" filter="fade">
                                      <p:cBhvr>
                                        <p:cTn id="67" dur="750"/>
                                        <p:tgtEl>
                                          <p:spTgt spid="61"/>
                                        </p:tgtEl>
                                      </p:cBhvr>
                                    </p:animEffect>
                                    <p:anim calcmode="lin" valueType="num">
                                      <p:cBhvr>
                                        <p:cTn id="68" dur="750" fill="hold"/>
                                        <p:tgtEl>
                                          <p:spTgt spid="61"/>
                                        </p:tgtEl>
                                        <p:attrNameLst>
                                          <p:attrName>ppt_x</p:attrName>
                                        </p:attrNameLst>
                                      </p:cBhvr>
                                      <p:tavLst>
                                        <p:tav tm="0">
                                          <p:val>
                                            <p:strVal val="#ppt_x"/>
                                          </p:val>
                                        </p:tav>
                                        <p:tav tm="100000">
                                          <p:val>
                                            <p:strVal val="#ppt_x"/>
                                          </p:val>
                                        </p:tav>
                                      </p:tavLst>
                                    </p:anim>
                                    <p:anim calcmode="lin" valueType="num">
                                      <p:cBhvr>
                                        <p:cTn id="69" dur="750" fill="hold"/>
                                        <p:tgtEl>
                                          <p:spTgt spid="61"/>
                                        </p:tgtEl>
                                        <p:attrNameLst>
                                          <p:attrName>ppt_y</p:attrName>
                                        </p:attrNameLst>
                                      </p:cBhvr>
                                      <p:tavLst>
                                        <p:tav tm="0">
                                          <p:val>
                                            <p:strVal val="#ppt_y+.1"/>
                                          </p:val>
                                        </p:tav>
                                        <p:tav tm="100000">
                                          <p:val>
                                            <p:strVal val="#ppt_y"/>
                                          </p:val>
                                        </p:tav>
                                      </p:tavLst>
                                    </p:anim>
                                  </p:childTnLst>
                                </p:cTn>
                              </p:par>
                            </p:childTnLst>
                          </p:cTn>
                        </p:par>
                        <p:par>
                          <p:cTn id="70" fill="hold">
                            <p:stCondLst>
                              <p:cond delay="8250"/>
                            </p:stCondLst>
                            <p:childTnLst>
                              <p:par>
                                <p:cTn id="71" presetID="42" presetClass="entr" presetSubtype="0" fill="hold" nodeType="after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750"/>
                                        <p:tgtEl>
                                          <p:spTgt spid="8"/>
                                        </p:tgtEl>
                                      </p:cBhvr>
                                    </p:animEffect>
                                    <p:anim calcmode="lin" valueType="num">
                                      <p:cBhvr>
                                        <p:cTn id="74" dur="750" fill="hold"/>
                                        <p:tgtEl>
                                          <p:spTgt spid="8"/>
                                        </p:tgtEl>
                                        <p:attrNameLst>
                                          <p:attrName>ppt_x</p:attrName>
                                        </p:attrNameLst>
                                      </p:cBhvr>
                                      <p:tavLst>
                                        <p:tav tm="0">
                                          <p:val>
                                            <p:strVal val="#ppt_x"/>
                                          </p:val>
                                        </p:tav>
                                        <p:tav tm="100000">
                                          <p:val>
                                            <p:strVal val="#ppt_x"/>
                                          </p:val>
                                        </p:tav>
                                      </p:tavLst>
                                    </p:anim>
                                    <p:anim calcmode="lin" valueType="num">
                                      <p:cBhvr>
                                        <p:cTn id="75" dur="750" fill="hold"/>
                                        <p:tgtEl>
                                          <p:spTgt spid="8"/>
                                        </p:tgtEl>
                                        <p:attrNameLst>
                                          <p:attrName>ppt_y</p:attrName>
                                        </p:attrNameLst>
                                      </p:cBhvr>
                                      <p:tavLst>
                                        <p:tav tm="0">
                                          <p:val>
                                            <p:strVal val="#ppt_y+.1"/>
                                          </p:val>
                                        </p:tav>
                                        <p:tav tm="100000">
                                          <p:val>
                                            <p:strVal val="#ppt_y"/>
                                          </p:val>
                                        </p:tav>
                                      </p:tavLst>
                                    </p:anim>
                                  </p:childTnLst>
                                </p:cTn>
                              </p:par>
                            </p:childTnLst>
                          </p:cTn>
                        </p:par>
                        <p:par>
                          <p:cTn id="76" fill="hold">
                            <p:stCondLst>
                              <p:cond delay="9000"/>
                            </p:stCondLst>
                            <p:childTnLst>
                              <p:par>
                                <p:cTn id="77" presetID="42" presetClass="entr" presetSubtype="0" fill="hold" nodeType="afterEffect">
                                  <p:stCondLst>
                                    <p:cond delay="0"/>
                                  </p:stCondLst>
                                  <p:childTnLst>
                                    <p:set>
                                      <p:cBhvr>
                                        <p:cTn id="78" dur="1" fill="hold">
                                          <p:stCondLst>
                                            <p:cond delay="0"/>
                                          </p:stCondLst>
                                        </p:cTn>
                                        <p:tgtEl>
                                          <p:spTgt spid="134"/>
                                        </p:tgtEl>
                                        <p:attrNameLst>
                                          <p:attrName>style.visibility</p:attrName>
                                        </p:attrNameLst>
                                      </p:cBhvr>
                                      <p:to>
                                        <p:strVal val="visible"/>
                                      </p:to>
                                    </p:set>
                                    <p:animEffect transition="in" filter="fade">
                                      <p:cBhvr>
                                        <p:cTn id="79" dur="750"/>
                                        <p:tgtEl>
                                          <p:spTgt spid="134"/>
                                        </p:tgtEl>
                                      </p:cBhvr>
                                    </p:animEffect>
                                    <p:anim calcmode="lin" valueType="num">
                                      <p:cBhvr>
                                        <p:cTn id="80" dur="750" fill="hold"/>
                                        <p:tgtEl>
                                          <p:spTgt spid="134"/>
                                        </p:tgtEl>
                                        <p:attrNameLst>
                                          <p:attrName>ppt_x</p:attrName>
                                        </p:attrNameLst>
                                      </p:cBhvr>
                                      <p:tavLst>
                                        <p:tav tm="0">
                                          <p:val>
                                            <p:strVal val="#ppt_x"/>
                                          </p:val>
                                        </p:tav>
                                        <p:tav tm="100000">
                                          <p:val>
                                            <p:strVal val="#ppt_x"/>
                                          </p:val>
                                        </p:tav>
                                      </p:tavLst>
                                    </p:anim>
                                    <p:anim calcmode="lin" valueType="num">
                                      <p:cBhvr>
                                        <p:cTn id="81" dur="750" fill="hold"/>
                                        <p:tgtEl>
                                          <p:spTgt spid="134"/>
                                        </p:tgtEl>
                                        <p:attrNameLst>
                                          <p:attrName>ppt_y</p:attrName>
                                        </p:attrNameLst>
                                      </p:cBhvr>
                                      <p:tavLst>
                                        <p:tav tm="0">
                                          <p:val>
                                            <p:strVal val="#ppt_y+.1"/>
                                          </p:val>
                                        </p:tav>
                                        <p:tav tm="100000">
                                          <p:val>
                                            <p:strVal val="#ppt_y"/>
                                          </p:val>
                                        </p:tav>
                                      </p:tavLst>
                                    </p:anim>
                                  </p:childTnLst>
                                </p:cTn>
                              </p:par>
                            </p:childTnLst>
                          </p:cTn>
                        </p:par>
                        <p:par>
                          <p:cTn id="82" fill="hold">
                            <p:stCondLst>
                              <p:cond delay="9750"/>
                            </p:stCondLst>
                            <p:childTnLst>
                              <p:par>
                                <p:cTn id="83" presetID="42" presetClass="entr" presetSubtype="0" fill="hold" nodeType="afterEffect">
                                  <p:stCondLst>
                                    <p:cond delay="0"/>
                                  </p:stCondLst>
                                  <p:childTnLst>
                                    <p:set>
                                      <p:cBhvr>
                                        <p:cTn id="84" dur="1" fill="hold">
                                          <p:stCondLst>
                                            <p:cond delay="0"/>
                                          </p:stCondLst>
                                        </p:cTn>
                                        <p:tgtEl>
                                          <p:spTgt spid="67"/>
                                        </p:tgtEl>
                                        <p:attrNameLst>
                                          <p:attrName>style.visibility</p:attrName>
                                        </p:attrNameLst>
                                      </p:cBhvr>
                                      <p:to>
                                        <p:strVal val="visible"/>
                                      </p:to>
                                    </p:set>
                                    <p:animEffect transition="in" filter="fade">
                                      <p:cBhvr>
                                        <p:cTn id="85" dur="750"/>
                                        <p:tgtEl>
                                          <p:spTgt spid="67"/>
                                        </p:tgtEl>
                                      </p:cBhvr>
                                    </p:animEffect>
                                    <p:anim calcmode="lin" valueType="num">
                                      <p:cBhvr>
                                        <p:cTn id="86" dur="750" fill="hold"/>
                                        <p:tgtEl>
                                          <p:spTgt spid="67"/>
                                        </p:tgtEl>
                                        <p:attrNameLst>
                                          <p:attrName>ppt_x</p:attrName>
                                        </p:attrNameLst>
                                      </p:cBhvr>
                                      <p:tavLst>
                                        <p:tav tm="0">
                                          <p:val>
                                            <p:strVal val="#ppt_x"/>
                                          </p:val>
                                        </p:tav>
                                        <p:tav tm="100000">
                                          <p:val>
                                            <p:strVal val="#ppt_x"/>
                                          </p:val>
                                        </p:tav>
                                      </p:tavLst>
                                    </p:anim>
                                    <p:anim calcmode="lin" valueType="num">
                                      <p:cBhvr>
                                        <p:cTn id="87" dur="75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27ABE-F27C-F206-34FE-DA3D06A584BB}"/>
            </a:ext>
          </a:extLst>
        </p:cNvPr>
        <p:cNvGrpSpPr/>
        <p:nvPr/>
      </p:nvGrpSpPr>
      <p:grpSpPr>
        <a:xfrm>
          <a:off x="0" y="0"/>
          <a:ext cx="0" cy="0"/>
          <a:chOff x="0" y="0"/>
          <a:chExt cx="0" cy="0"/>
        </a:xfrm>
      </p:grpSpPr>
      <p:pic>
        <p:nvPicPr>
          <p:cNvPr id="16" name="Imagem 15">
            <a:extLst>
              <a:ext uri="{FF2B5EF4-FFF2-40B4-BE49-F238E27FC236}">
                <a16:creationId xmlns:a16="http://schemas.microsoft.com/office/drawing/2014/main" id="{767D5D77-2295-0BED-F7D7-551E30C1E88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12685" t="3925" r="1745" b="27182"/>
          <a:stretch>
            <a:fillRect/>
          </a:stretch>
        </p:blipFill>
        <p:spPr>
          <a:xfrm>
            <a:off x="573819" y="1305835"/>
            <a:ext cx="3300918" cy="4724719"/>
          </a:xfrm>
          <a:prstGeom prst="rect">
            <a:avLst/>
          </a:prstGeom>
        </p:spPr>
      </p:pic>
      <p:pic>
        <p:nvPicPr>
          <p:cNvPr id="12" name="Imagem 11">
            <a:extLst>
              <a:ext uri="{FF2B5EF4-FFF2-40B4-BE49-F238E27FC236}">
                <a16:creationId xmlns:a16="http://schemas.microsoft.com/office/drawing/2014/main" id="{8644B879-AE1C-3FA0-4FB6-08BB63B5ABED}"/>
              </a:ext>
            </a:extLst>
          </p:cNvPr>
          <p:cNvPicPr>
            <a:picLocks noChangeAspect="1"/>
          </p:cNvPicPr>
          <p:nvPr/>
        </p:nvPicPr>
        <p:blipFill>
          <a:blip r:embed="rId5">
            <a:extLst>
              <a:ext uri="{28A0092B-C50C-407E-A947-70E740481C1C}">
                <a14:useLocalDpi xmlns:a14="http://schemas.microsoft.com/office/drawing/2010/main" val="0"/>
              </a:ext>
            </a:extLst>
          </a:blip>
          <a:srcRect t="8026" b="11334"/>
          <a:stretch>
            <a:fillRect/>
          </a:stretch>
        </p:blipFill>
        <p:spPr>
          <a:xfrm>
            <a:off x="4153488" y="1305836"/>
            <a:ext cx="3295722" cy="4724718"/>
          </a:xfrm>
          <a:prstGeom prst="rect">
            <a:avLst/>
          </a:prstGeom>
        </p:spPr>
      </p:pic>
      <p:pic>
        <p:nvPicPr>
          <p:cNvPr id="14" name="Imagem 13">
            <a:extLst>
              <a:ext uri="{FF2B5EF4-FFF2-40B4-BE49-F238E27FC236}">
                <a16:creationId xmlns:a16="http://schemas.microsoft.com/office/drawing/2014/main" id="{EE6FCA8F-123B-9EE7-776E-8078FAFF35E6}"/>
              </a:ext>
            </a:extLst>
          </p:cNvPr>
          <p:cNvPicPr>
            <a:picLocks noChangeAspect="1"/>
          </p:cNvPicPr>
          <p:nvPr/>
        </p:nvPicPr>
        <p:blipFill>
          <a:blip r:embed="rId6">
            <a:extLst>
              <a:ext uri="{28A0092B-C50C-407E-A947-70E740481C1C}">
                <a14:useLocalDpi xmlns:a14="http://schemas.microsoft.com/office/drawing/2010/main" val="0"/>
              </a:ext>
            </a:extLst>
          </a:blip>
          <a:srcRect b="19487"/>
          <a:stretch>
            <a:fillRect/>
          </a:stretch>
        </p:blipFill>
        <p:spPr>
          <a:xfrm>
            <a:off x="7735349" y="1305835"/>
            <a:ext cx="3300918" cy="4724719"/>
          </a:xfrm>
          <a:prstGeom prst="rect">
            <a:avLst/>
          </a:prstGeom>
        </p:spPr>
      </p:pic>
      <p:sp>
        <p:nvSpPr>
          <p:cNvPr id="2" name="Título 1">
            <a:extLst>
              <a:ext uri="{FF2B5EF4-FFF2-40B4-BE49-F238E27FC236}">
                <a16:creationId xmlns:a16="http://schemas.microsoft.com/office/drawing/2014/main" id="{D839F87B-48A7-81C7-2FE5-A74D9E44F9BA}"/>
              </a:ext>
            </a:extLst>
          </p:cNvPr>
          <p:cNvSpPr>
            <a:spLocks noGrp="1"/>
          </p:cNvSpPr>
          <p:nvPr>
            <p:ph type="title"/>
          </p:nvPr>
        </p:nvSpPr>
        <p:spPr/>
        <p:txBody>
          <a:bodyPr/>
          <a:lstStyle/>
          <a:p>
            <a:r>
              <a:rPr lang="en-ZA" sz="2800" dirty="0"/>
              <a:t>Edifício Viva!</a:t>
            </a:r>
            <a:endParaRPr lang="pt-BR" sz="2800" dirty="0"/>
          </a:p>
        </p:txBody>
      </p:sp>
      <p:sp>
        <p:nvSpPr>
          <p:cNvPr id="3" name="Espaço Reservado para Texto 2">
            <a:extLst>
              <a:ext uri="{FF2B5EF4-FFF2-40B4-BE49-F238E27FC236}">
                <a16:creationId xmlns:a16="http://schemas.microsoft.com/office/drawing/2014/main" id="{F0F056B7-A3BD-A570-F124-87F0BE97A5B1}"/>
              </a:ext>
            </a:extLst>
          </p:cNvPr>
          <p:cNvSpPr>
            <a:spLocks noGrp="1"/>
          </p:cNvSpPr>
          <p:nvPr>
            <p:ph type="body" sz="quarter" idx="13"/>
          </p:nvPr>
        </p:nvSpPr>
        <p:spPr/>
        <p:txBody>
          <a:bodyPr/>
          <a:lstStyle/>
          <a:p>
            <a:r>
              <a:rPr lang="pt-BR" dirty="0"/>
              <a:t>Imagens do Empreendimento</a:t>
            </a:r>
          </a:p>
        </p:txBody>
      </p:sp>
      <p:sp>
        <p:nvSpPr>
          <p:cNvPr id="5" name="Espaço Reservado para Número de Slide 4">
            <a:extLst>
              <a:ext uri="{FF2B5EF4-FFF2-40B4-BE49-F238E27FC236}">
                <a16:creationId xmlns:a16="http://schemas.microsoft.com/office/drawing/2014/main" id="{81B469DC-9F94-0042-2B01-558FB486C6EB}"/>
              </a:ext>
            </a:extLst>
          </p:cNvPr>
          <p:cNvSpPr>
            <a:spLocks noGrp="1"/>
          </p:cNvSpPr>
          <p:nvPr>
            <p:ph type="sldNum" sz="quarter" idx="12"/>
          </p:nvPr>
        </p:nvSpPr>
        <p:spPr/>
        <p:txBody>
          <a:bodyPr/>
          <a:lstStyle/>
          <a:p>
            <a:fld id="{DE722AC3-0E23-4427-96D8-5C57E3B77A45}" type="slidenum">
              <a:rPr lang="pt-BR" smtClean="0"/>
              <a:pPr/>
              <a:t>5</a:t>
            </a:fld>
            <a:endParaRPr lang="pt-BR" dirty="0"/>
          </a:p>
        </p:txBody>
      </p:sp>
      <p:sp>
        <p:nvSpPr>
          <p:cNvPr id="9" name="CaixaDeTexto 120">
            <a:extLst>
              <a:ext uri="{FF2B5EF4-FFF2-40B4-BE49-F238E27FC236}">
                <a16:creationId xmlns:a16="http://schemas.microsoft.com/office/drawing/2014/main" id="{A4ECC94F-5F4C-FC95-4CD8-2F2F703898FD}"/>
              </a:ext>
            </a:extLst>
          </p:cNvPr>
          <p:cNvSpPr txBox="1"/>
          <p:nvPr/>
        </p:nvSpPr>
        <p:spPr>
          <a:xfrm>
            <a:off x="495036" y="6483485"/>
            <a:ext cx="1608133" cy="246221"/>
          </a:xfrm>
          <a:prstGeom prst="rect">
            <a:avLst/>
          </a:prstGeom>
          <a:noFill/>
        </p:spPr>
        <p:txBody>
          <a:bodyPr wrap="none" rtlCol="0">
            <a:spAutoFit/>
          </a:bodyPr>
          <a:lstStyle/>
          <a:p>
            <a:r>
              <a:rPr lang="pt-BR" sz="1000" dirty="0">
                <a:solidFill>
                  <a:schemeClr val="tx1">
                    <a:lumMod val="65000"/>
                    <a:lumOff val="35000"/>
                  </a:schemeClr>
                </a:solidFill>
                <a:latin typeface="Compasse Thin" panose="020B0306020203040204" pitchFamily="34" charset="0"/>
              </a:rPr>
              <a:t>Fonte: Hedge Investments</a:t>
            </a:r>
          </a:p>
        </p:txBody>
      </p:sp>
    </p:spTree>
    <p:extLst>
      <p:ext uri="{BB962C8B-B14F-4D97-AF65-F5344CB8AC3E}">
        <p14:creationId xmlns:p14="http://schemas.microsoft.com/office/powerpoint/2010/main" val="325989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E2957-AB35-A0E9-24BB-6A71A8111352}"/>
            </a:ext>
          </a:extLst>
        </p:cNvPr>
        <p:cNvGrpSpPr/>
        <p:nvPr/>
      </p:nvGrpSpPr>
      <p:grpSpPr>
        <a:xfrm>
          <a:off x="0" y="0"/>
          <a:ext cx="0" cy="0"/>
          <a:chOff x="0" y="0"/>
          <a:chExt cx="0" cy="0"/>
        </a:xfrm>
      </p:grpSpPr>
      <p:pic>
        <p:nvPicPr>
          <p:cNvPr id="13" name="Imagem 12">
            <a:extLst>
              <a:ext uri="{FF2B5EF4-FFF2-40B4-BE49-F238E27FC236}">
                <a16:creationId xmlns:a16="http://schemas.microsoft.com/office/drawing/2014/main" id="{D86EB2B3-C829-91B7-0DEB-E78DD22A802C}"/>
              </a:ext>
            </a:extLst>
          </p:cNvPr>
          <p:cNvPicPr>
            <a:picLocks noChangeAspect="1"/>
          </p:cNvPicPr>
          <p:nvPr/>
        </p:nvPicPr>
        <p:blipFill>
          <a:blip r:embed="rId3">
            <a:extLst>
              <a:ext uri="{28A0092B-C50C-407E-A947-70E740481C1C}">
                <a14:useLocalDpi xmlns:a14="http://schemas.microsoft.com/office/drawing/2010/main" val="0"/>
              </a:ext>
            </a:extLst>
          </a:blip>
          <a:srcRect r="15899"/>
          <a:stretch>
            <a:fillRect/>
          </a:stretch>
        </p:blipFill>
        <p:spPr>
          <a:xfrm>
            <a:off x="6013559" y="1995444"/>
            <a:ext cx="5538353" cy="3705356"/>
          </a:xfrm>
          <a:prstGeom prst="rect">
            <a:avLst/>
          </a:prstGeom>
        </p:spPr>
      </p:pic>
      <p:sp>
        <p:nvSpPr>
          <p:cNvPr id="2" name="Título 1">
            <a:extLst>
              <a:ext uri="{FF2B5EF4-FFF2-40B4-BE49-F238E27FC236}">
                <a16:creationId xmlns:a16="http://schemas.microsoft.com/office/drawing/2014/main" id="{0822F4A5-6969-53DA-2A79-20647AC97BCA}"/>
              </a:ext>
            </a:extLst>
          </p:cNvPr>
          <p:cNvSpPr>
            <a:spLocks noGrp="1"/>
          </p:cNvSpPr>
          <p:nvPr>
            <p:ph type="title"/>
          </p:nvPr>
        </p:nvSpPr>
        <p:spPr/>
        <p:txBody>
          <a:bodyPr/>
          <a:lstStyle/>
          <a:p>
            <a:r>
              <a:rPr lang="en-ZA" sz="2800" dirty="0"/>
              <a:t>Edifício Viva!</a:t>
            </a:r>
            <a:endParaRPr lang="pt-BR" sz="2800" dirty="0"/>
          </a:p>
        </p:txBody>
      </p:sp>
      <p:sp>
        <p:nvSpPr>
          <p:cNvPr id="3" name="Espaço Reservado para Texto 2">
            <a:extLst>
              <a:ext uri="{FF2B5EF4-FFF2-40B4-BE49-F238E27FC236}">
                <a16:creationId xmlns:a16="http://schemas.microsoft.com/office/drawing/2014/main" id="{850031D1-53F7-3675-E068-67FD449CDD0B}"/>
              </a:ext>
            </a:extLst>
          </p:cNvPr>
          <p:cNvSpPr>
            <a:spLocks noGrp="1"/>
          </p:cNvSpPr>
          <p:nvPr>
            <p:ph type="body" sz="quarter" idx="13"/>
          </p:nvPr>
        </p:nvSpPr>
        <p:spPr/>
        <p:txBody>
          <a:bodyPr/>
          <a:lstStyle/>
          <a:p>
            <a:r>
              <a:rPr lang="pt-BR" dirty="0"/>
              <a:t>Imagens do Empreendimento</a:t>
            </a:r>
          </a:p>
        </p:txBody>
      </p:sp>
      <p:sp>
        <p:nvSpPr>
          <p:cNvPr id="5" name="Espaço Reservado para Número de Slide 4">
            <a:extLst>
              <a:ext uri="{FF2B5EF4-FFF2-40B4-BE49-F238E27FC236}">
                <a16:creationId xmlns:a16="http://schemas.microsoft.com/office/drawing/2014/main" id="{DC3689AA-C761-F705-91BA-2E4F9DC9DD9C}"/>
              </a:ext>
            </a:extLst>
          </p:cNvPr>
          <p:cNvSpPr>
            <a:spLocks noGrp="1"/>
          </p:cNvSpPr>
          <p:nvPr>
            <p:ph type="sldNum" sz="quarter" idx="12"/>
          </p:nvPr>
        </p:nvSpPr>
        <p:spPr/>
        <p:txBody>
          <a:bodyPr/>
          <a:lstStyle/>
          <a:p>
            <a:fld id="{DE722AC3-0E23-4427-96D8-5C57E3B77A45}" type="slidenum">
              <a:rPr lang="pt-BR" smtClean="0"/>
              <a:pPr/>
              <a:t>6</a:t>
            </a:fld>
            <a:endParaRPr lang="pt-BR" dirty="0"/>
          </a:p>
        </p:txBody>
      </p:sp>
      <p:sp>
        <p:nvSpPr>
          <p:cNvPr id="11" name="CaixaDeTexto 120">
            <a:extLst>
              <a:ext uri="{FF2B5EF4-FFF2-40B4-BE49-F238E27FC236}">
                <a16:creationId xmlns:a16="http://schemas.microsoft.com/office/drawing/2014/main" id="{54B4D9B5-8B76-479E-945A-6E2211C7E5A1}"/>
              </a:ext>
            </a:extLst>
          </p:cNvPr>
          <p:cNvSpPr txBox="1"/>
          <p:nvPr/>
        </p:nvSpPr>
        <p:spPr>
          <a:xfrm>
            <a:off x="495036" y="6483485"/>
            <a:ext cx="1609736" cy="246221"/>
          </a:xfrm>
          <a:prstGeom prst="rect">
            <a:avLst/>
          </a:prstGeom>
          <a:noFill/>
        </p:spPr>
        <p:txBody>
          <a:bodyPr wrap="none" rtlCol="0">
            <a:spAutoFit/>
          </a:bodyPr>
          <a:lstStyle/>
          <a:p>
            <a:r>
              <a:rPr lang="pt-BR" sz="1000" dirty="0">
                <a:solidFill>
                  <a:schemeClr val="tx1">
                    <a:lumMod val="65000"/>
                    <a:lumOff val="35000"/>
                  </a:schemeClr>
                </a:solidFill>
                <a:latin typeface="Compasse Thin" panose="020B0306020203040204" pitchFamily="34" charset="0"/>
              </a:rPr>
              <a:t>Fonte: Hedge Investments</a:t>
            </a:r>
          </a:p>
        </p:txBody>
      </p:sp>
      <p:pic>
        <p:nvPicPr>
          <p:cNvPr id="9" name="Imagem 8">
            <a:extLst>
              <a:ext uri="{FF2B5EF4-FFF2-40B4-BE49-F238E27FC236}">
                <a16:creationId xmlns:a16="http://schemas.microsoft.com/office/drawing/2014/main" id="{ADD27297-7B59-55FB-0A34-EAAC91F17D5B}"/>
              </a:ext>
            </a:extLst>
          </p:cNvPr>
          <p:cNvPicPr>
            <a:picLocks noChangeAspect="1"/>
          </p:cNvPicPr>
          <p:nvPr/>
        </p:nvPicPr>
        <p:blipFill>
          <a:blip r:embed="rId4">
            <a:extLst>
              <a:ext uri="{28A0092B-C50C-407E-A947-70E740481C1C}">
                <a14:useLocalDpi xmlns:a14="http://schemas.microsoft.com/office/drawing/2010/main" val="0"/>
              </a:ext>
            </a:extLst>
          </a:blip>
          <a:srcRect l="8620" r="16971" b="11524"/>
          <a:stretch>
            <a:fillRect/>
          </a:stretch>
        </p:blipFill>
        <p:spPr>
          <a:xfrm>
            <a:off x="319546" y="1995444"/>
            <a:ext cx="5546232" cy="3710628"/>
          </a:xfrm>
          <a:prstGeom prst="rect">
            <a:avLst/>
          </a:prstGeom>
        </p:spPr>
      </p:pic>
    </p:spTree>
    <p:extLst>
      <p:ext uri="{BB962C8B-B14F-4D97-AF65-F5344CB8AC3E}">
        <p14:creationId xmlns:p14="http://schemas.microsoft.com/office/powerpoint/2010/main" val="19522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B0E2D-8271-C578-93D7-3C9E4791309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AA25BF8-D6B0-76F0-8E93-F353B241F982}"/>
              </a:ext>
            </a:extLst>
          </p:cNvPr>
          <p:cNvSpPr>
            <a:spLocks noGrp="1"/>
          </p:cNvSpPr>
          <p:nvPr>
            <p:ph type="title"/>
          </p:nvPr>
        </p:nvSpPr>
        <p:spPr/>
        <p:txBody>
          <a:bodyPr/>
          <a:lstStyle/>
          <a:p>
            <a:r>
              <a:rPr lang="en-ZA" sz="2800" dirty="0"/>
              <a:t>Edifício Viva!</a:t>
            </a:r>
            <a:endParaRPr lang="pt-BR" sz="2800" dirty="0"/>
          </a:p>
        </p:txBody>
      </p:sp>
      <p:sp>
        <p:nvSpPr>
          <p:cNvPr id="3" name="Espaço Reservado para Texto 2">
            <a:extLst>
              <a:ext uri="{FF2B5EF4-FFF2-40B4-BE49-F238E27FC236}">
                <a16:creationId xmlns:a16="http://schemas.microsoft.com/office/drawing/2014/main" id="{8C8E2402-7161-6DD9-BAC3-52EB6E96EA31}"/>
              </a:ext>
            </a:extLst>
          </p:cNvPr>
          <p:cNvSpPr>
            <a:spLocks noGrp="1"/>
          </p:cNvSpPr>
          <p:nvPr>
            <p:ph type="body" sz="quarter" idx="13"/>
          </p:nvPr>
        </p:nvSpPr>
        <p:spPr/>
        <p:txBody>
          <a:bodyPr/>
          <a:lstStyle/>
          <a:p>
            <a:r>
              <a:rPr lang="pt-BR" dirty="0"/>
              <a:t>Imagens do Empreendimento</a:t>
            </a:r>
          </a:p>
        </p:txBody>
      </p:sp>
      <p:sp>
        <p:nvSpPr>
          <p:cNvPr id="5" name="Espaço Reservado para Número de Slide 4">
            <a:extLst>
              <a:ext uri="{FF2B5EF4-FFF2-40B4-BE49-F238E27FC236}">
                <a16:creationId xmlns:a16="http://schemas.microsoft.com/office/drawing/2014/main" id="{D2A44701-D475-5A57-3F04-BFC9AA9F2146}"/>
              </a:ext>
            </a:extLst>
          </p:cNvPr>
          <p:cNvSpPr>
            <a:spLocks noGrp="1"/>
          </p:cNvSpPr>
          <p:nvPr>
            <p:ph type="sldNum" sz="quarter" idx="12"/>
          </p:nvPr>
        </p:nvSpPr>
        <p:spPr/>
        <p:txBody>
          <a:bodyPr/>
          <a:lstStyle/>
          <a:p>
            <a:fld id="{DE722AC3-0E23-4427-96D8-5C57E3B77A45}" type="slidenum">
              <a:rPr lang="pt-BR" smtClean="0"/>
              <a:pPr/>
              <a:t>7</a:t>
            </a:fld>
            <a:endParaRPr lang="pt-BR" dirty="0"/>
          </a:p>
        </p:txBody>
      </p:sp>
      <p:sp>
        <p:nvSpPr>
          <p:cNvPr id="11" name="CaixaDeTexto 120">
            <a:extLst>
              <a:ext uri="{FF2B5EF4-FFF2-40B4-BE49-F238E27FC236}">
                <a16:creationId xmlns:a16="http://schemas.microsoft.com/office/drawing/2014/main" id="{F5416E39-DFE2-0DE4-6CAF-295EDD49036D}"/>
              </a:ext>
            </a:extLst>
          </p:cNvPr>
          <p:cNvSpPr txBox="1"/>
          <p:nvPr/>
        </p:nvSpPr>
        <p:spPr>
          <a:xfrm>
            <a:off x="495036" y="6483485"/>
            <a:ext cx="1609736" cy="246221"/>
          </a:xfrm>
          <a:prstGeom prst="rect">
            <a:avLst/>
          </a:prstGeom>
          <a:noFill/>
        </p:spPr>
        <p:txBody>
          <a:bodyPr wrap="none" rtlCol="0">
            <a:spAutoFit/>
          </a:bodyPr>
          <a:lstStyle/>
          <a:p>
            <a:r>
              <a:rPr lang="pt-BR" sz="1000" dirty="0">
                <a:solidFill>
                  <a:schemeClr val="tx1">
                    <a:lumMod val="65000"/>
                    <a:lumOff val="35000"/>
                  </a:schemeClr>
                </a:solidFill>
                <a:latin typeface="Compasse Thin" panose="020B0306020203040204" pitchFamily="34" charset="0"/>
              </a:rPr>
              <a:t>Fonte: Hedge Investments</a:t>
            </a:r>
          </a:p>
        </p:txBody>
      </p:sp>
      <p:pic>
        <p:nvPicPr>
          <p:cNvPr id="6" name="Imagem 5">
            <a:extLst>
              <a:ext uri="{FF2B5EF4-FFF2-40B4-BE49-F238E27FC236}">
                <a16:creationId xmlns:a16="http://schemas.microsoft.com/office/drawing/2014/main" id="{28DFEE51-28D6-3C2E-171E-39088FE470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7874" y="2322470"/>
            <a:ext cx="5432304" cy="3056576"/>
          </a:xfrm>
          <a:prstGeom prst="rect">
            <a:avLst/>
          </a:prstGeom>
        </p:spPr>
      </p:pic>
      <p:pic>
        <p:nvPicPr>
          <p:cNvPr id="8" name="Imagem 7">
            <a:extLst>
              <a:ext uri="{FF2B5EF4-FFF2-40B4-BE49-F238E27FC236}">
                <a16:creationId xmlns:a16="http://schemas.microsoft.com/office/drawing/2014/main" id="{709CB4D8-2274-5469-7B9B-C5223764ED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036" y="2322470"/>
            <a:ext cx="5432302" cy="3056575"/>
          </a:xfrm>
          <a:prstGeom prst="rect">
            <a:avLst/>
          </a:prstGeom>
        </p:spPr>
      </p:pic>
    </p:spTree>
    <p:extLst>
      <p:ext uri="{BB962C8B-B14F-4D97-AF65-F5344CB8AC3E}">
        <p14:creationId xmlns:p14="http://schemas.microsoft.com/office/powerpoint/2010/main" val="3864508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DC534-B862-C00D-37AF-4FBF4EF57506}"/>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BECEC620-9473-552A-218A-740A71E4E339}"/>
              </a:ext>
            </a:extLst>
          </p:cNvPr>
          <p:cNvPicPr>
            <a:picLocks noChangeAspect="1"/>
          </p:cNvPicPr>
          <p:nvPr/>
        </p:nvPicPr>
        <p:blipFill>
          <a:blip r:embed="rId2">
            <a:extLst>
              <a:ext uri="{28A0092B-C50C-407E-A947-70E740481C1C}">
                <a14:useLocalDpi xmlns:a14="http://schemas.microsoft.com/office/drawing/2010/main" val="0"/>
              </a:ext>
            </a:extLst>
          </a:blip>
          <a:srcRect l="2751" t="58199" r="5252" b="2508"/>
          <a:stretch>
            <a:fillRect/>
          </a:stretch>
        </p:blipFill>
        <p:spPr>
          <a:xfrm>
            <a:off x="222044" y="1379537"/>
            <a:ext cx="11747912" cy="2822401"/>
          </a:xfrm>
          <a:prstGeom prst="rect">
            <a:avLst/>
          </a:prstGeom>
        </p:spPr>
      </p:pic>
      <p:sp>
        <p:nvSpPr>
          <p:cNvPr id="2" name="Espaço Reservado para Texto 1">
            <a:extLst>
              <a:ext uri="{FF2B5EF4-FFF2-40B4-BE49-F238E27FC236}">
                <a16:creationId xmlns:a16="http://schemas.microsoft.com/office/drawing/2014/main" id="{BA6BA235-F393-9F1C-6B84-203D044B3308}"/>
              </a:ext>
            </a:extLst>
          </p:cNvPr>
          <p:cNvSpPr>
            <a:spLocks noGrp="1"/>
          </p:cNvSpPr>
          <p:nvPr>
            <p:ph type="body" sz="quarter" idx="10"/>
          </p:nvPr>
        </p:nvSpPr>
        <p:spPr/>
        <p:txBody>
          <a:bodyPr/>
          <a:lstStyle/>
          <a:p>
            <a:r>
              <a:rPr lang="en-ZA" dirty="0"/>
              <a:t>Andares Disponíveis</a:t>
            </a:r>
          </a:p>
        </p:txBody>
      </p:sp>
      <p:sp>
        <p:nvSpPr>
          <p:cNvPr id="4" name="Espaço Reservado para Número de Slide 3">
            <a:extLst>
              <a:ext uri="{FF2B5EF4-FFF2-40B4-BE49-F238E27FC236}">
                <a16:creationId xmlns:a16="http://schemas.microsoft.com/office/drawing/2014/main" id="{F339555B-4014-52B7-3EED-2DC8933E50E4}"/>
              </a:ext>
            </a:extLst>
          </p:cNvPr>
          <p:cNvSpPr>
            <a:spLocks noGrp="1"/>
          </p:cNvSpPr>
          <p:nvPr>
            <p:ph type="sldNum" sz="quarter" idx="4294967295"/>
          </p:nvPr>
        </p:nvSpPr>
        <p:spPr>
          <a:xfrm>
            <a:off x="11734800" y="6319838"/>
            <a:ext cx="457200" cy="365125"/>
          </a:xfrm>
          <a:prstGeom prst="rect">
            <a:avLst/>
          </a:prstGeom>
          <a:noFill/>
        </p:spPr>
        <p:txBody>
          <a:bodyPr/>
          <a:lstStyle/>
          <a:p>
            <a:fld id="{DE722AC3-0E23-4427-96D8-5C57E3B77A45}" type="slidenum">
              <a:rPr lang="pt-BR" smtClean="0">
                <a:noFill/>
              </a:rPr>
              <a:pPr/>
              <a:t>8</a:t>
            </a:fld>
            <a:endParaRPr lang="pt-BR" dirty="0">
              <a:noFill/>
            </a:endParaRPr>
          </a:p>
        </p:txBody>
      </p:sp>
    </p:spTree>
    <p:extLst>
      <p:ext uri="{BB962C8B-B14F-4D97-AF65-F5344CB8AC3E}">
        <p14:creationId xmlns:p14="http://schemas.microsoft.com/office/powerpoint/2010/main" val="3990811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0E18B-A8E7-C6C4-50A7-D964392BEF8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341CE09-AC40-F766-916F-ED664A5A6ACF}"/>
              </a:ext>
            </a:extLst>
          </p:cNvPr>
          <p:cNvSpPr>
            <a:spLocks noGrp="1"/>
          </p:cNvSpPr>
          <p:nvPr>
            <p:ph type="title"/>
          </p:nvPr>
        </p:nvSpPr>
        <p:spPr/>
        <p:txBody>
          <a:bodyPr/>
          <a:lstStyle/>
          <a:p>
            <a:r>
              <a:rPr lang="pt-BR" sz="2800" dirty="0"/>
              <a:t>Quadro de áreas</a:t>
            </a:r>
          </a:p>
        </p:txBody>
      </p:sp>
      <p:sp>
        <p:nvSpPr>
          <p:cNvPr id="3" name="Espaço Reservado para Texto 2">
            <a:extLst>
              <a:ext uri="{FF2B5EF4-FFF2-40B4-BE49-F238E27FC236}">
                <a16:creationId xmlns:a16="http://schemas.microsoft.com/office/drawing/2014/main" id="{C41FC4B3-69BA-6A18-0FAC-4A6D56EA2E73}"/>
              </a:ext>
            </a:extLst>
          </p:cNvPr>
          <p:cNvSpPr>
            <a:spLocks noGrp="1"/>
          </p:cNvSpPr>
          <p:nvPr>
            <p:ph type="body" sz="quarter" idx="13"/>
          </p:nvPr>
        </p:nvSpPr>
        <p:spPr/>
        <p:txBody>
          <a:bodyPr/>
          <a:lstStyle/>
          <a:p>
            <a:r>
              <a:rPr lang="pt-BR" dirty="0"/>
              <a:t>Edifício Viva!</a:t>
            </a:r>
          </a:p>
        </p:txBody>
      </p:sp>
      <p:sp>
        <p:nvSpPr>
          <p:cNvPr id="5" name="Espaço Reservado para Número de Slide 4">
            <a:extLst>
              <a:ext uri="{FF2B5EF4-FFF2-40B4-BE49-F238E27FC236}">
                <a16:creationId xmlns:a16="http://schemas.microsoft.com/office/drawing/2014/main" id="{89F08FD7-ED57-2B50-BD9E-C3C37B3E24FE}"/>
              </a:ext>
            </a:extLst>
          </p:cNvPr>
          <p:cNvSpPr>
            <a:spLocks noGrp="1"/>
          </p:cNvSpPr>
          <p:nvPr>
            <p:ph type="sldNum" sz="quarter" idx="12"/>
          </p:nvPr>
        </p:nvSpPr>
        <p:spPr/>
        <p:txBody>
          <a:bodyPr/>
          <a:lstStyle/>
          <a:p>
            <a:fld id="{DE722AC3-0E23-4427-96D8-5C57E3B77A45}" type="slidenum">
              <a:rPr lang="pt-BR" smtClean="0"/>
              <a:pPr/>
              <a:t>9</a:t>
            </a:fld>
            <a:endParaRPr lang="pt-BR" dirty="0"/>
          </a:p>
        </p:txBody>
      </p:sp>
      <p:graphicFrame>
        <p:nvGraphicFramePr>
          <p:cNvPr id="31" name="Tabela 30">
            <a:extLst>
              <a:ext uri="{FF2B5EF4-FFF2-40B4-BE49-F238E27FC236}">
                <a16:creationId xmlns:a16="http://schemas.microsoft.com/office/drawing/2014/main" id="{AF3DBFED-0089-DF74-75D5-E0932EF5C150}"/>
              </a:ext>
            </a:extLst>
          </p:cNvPr>
          <p:cNvGraphicFramePr>
            <a:graphicFrameLocks noGrp="1"/>
          </p:cNvGraphicFramePr>
          <p:nvPr>
            <p:extLst>
              <p:ext uri="{D42A27DB-BD31-4B8C-83A1-F6EECF244321}">
                <p14:modId xmlns:p14="http://schemas.microsoft.com/office/powerpoint/2010/main" val="93311740"/>
              </p:ext>
            </p:extLst>
          </p:nvPr>
        </p:nvGraphicFramePr>
        <p:xfrm>
          <a:off x="2094240" y="1349979"/>
          <a:ext cx="7408982" cy="4795873"/>
        </p:xfrm>
        <a:graphic>
          <a:graphicData uri="http://schemas.openxmlformats.org/drawingml/2006/table">
            <a:tbl>
              <a:tblPr>
                <a:tableStyleId>{5C22544A-7EE6-4342-B048-85BDC9FD1C3A}</a:tableStyleId>
              </a:tblPr>
              <a:tblGrid>
                <a:gridCol w="712564">
                  <a:extLst>
                    <a:ext uri="{9D8B030D-6E8A-4147-A177-3AD203B41FA5}">
                      <a16:colId xmlns:a16="http://schemas.microsoft.com/office/drawing/2014/main" val="1097971771"/>
                    </a:ext>
                  </a:extLst>
                </a:gridCol>
                <a:gridCol w="1089891">
                  <a:extLst>
                    <a:ext uri="{9D8B030D-6E8A-4147-A177-3AD203B41FA5}">
                      <a16:colId xmlns:a16="http://schemas.microsoft.com/office/drawing/2014/main" val="2483009789"/>
                    </a:ext>
                  </a:extLst>
                </a:gridCol>
                <a:gridCol w="2656505">
                  <a:extLst>
                    <a:ext uri="{9D8B030D-6E8A-4147-A177-3AD203B41FA5}">
                      <a16:colId xmlns:a16="http://schemas.microsoft.com/office/drawing/2014/main" val="3446492455"/>
                    </a:ext>
                  </a:extLst>
                </a:gridCol>
                <a:gridCol w="2950022">
                  <a:extLst>
                    <a:ext uri="{9D8B030D-6E8A-4147-A177-3AD203B41FA5}">
                      <a16:colId xmlns:a16="http://schemas.microsoft.com/office/drawing/2014/main" val="7356503"/>
                    </a:ext>
                  </a:extLst>
                </a:gridCol>
              </a:tblGrid>
              <a:tr h="453750">
                <a:tc>
                  <a:txBody>
                    <a:bodyPr/>
                    <a:lstStyle/>
                    <a:p>
                      <a:pPr algn="ctr" rtl="0" fontAlgn="ctr"/>
                      <a:r>
                        <a:rPr lang="pt-BR" sz="1400" b="1" u="none" strike="noStrike" dirty="0">
                          <a:solidFill>
                            <a:schemeClr val="bg1"/>
                          </a:solidFill>
                          <a:effectLst/>
                        </a:rPr>
                        <a:t>ANDAR</a:t>
                      </a:r>
                      <a:endParaRPr lang="pt-BR" sz="1400" b="1" i="0" u="none" strike="noStrike" dirty="0">
                        <a:solidFill>
                          <a:schemeClr val="bg1"/>
                        </a:solidFill>
                        <a:effectLst/>
                        <a:latin typeface="Compasse" panose="020B0606020203040204" pitchFamily="34" charset="0"/>
                      </a:endParaRPr>
                    </a:p>
                  </a:txBody>
                  <a:tcPr marL="7826" marR="7826" marT="7826" marB="0" anchor="ctr">
                    <a:solidFill>
                      <a:srgbClr val="00A0D7"/>
                    </a:solidFill>
                  </a:tcPr>
                </a:tc>
                <a:tc>
                  <a:txBody>
                    <a:bodyPr/>
                    <a:lstStyle/>
                    <a:p>
                      <a:pPr algn="ctr" rtl="0" fontAlgn="ctr"/>
                      <a:r>
                        <a:rPr lang="pt-BR" sz="1400" b="1" u="none" strike="noStrike" dirty="0">
                          <a:solidFill>
                            <a:schemeClr val="bg1"/>
                          </a:solidFill>
                          <a:effectLst/>
                        </a:rPr>
                        <a:t>CONJUNTO</a:t>
                      </a:r>
                      <a:endParaRPr lang="pt-BR" sz="1400" b="1" i="0" u="none" strike="noStrike" dirty="0">
                        <a:solidFill>
                          <a:schemeClr val="bg1"/>
                        </a:solidFill>
                        <a:effectLst/>
                        <a:latin typeface="Compasse" panose="020B0606020203040204" pitchFamily="34" charset="0"/>
                      </a:endParaRPr>
                    </a:p>
                  </a:txBody>
                  <a:tcPr marL="7826" marR="7826" marT="7826" marB="0" anchor="ctr">
                    <a:solidFill>
                      <a:srgbClr val="00A0D7"/>
                    </a:solidFill>
                  </a:tcPr>
                </a:tc>
                <a:tc>
                  <a:txBody>
                    <a:bodyPr/>
                    <a:lstStyle/>
                    <a:p>
                      <a:pPr algn="ctr" rtl="0" fontAlgn="ctr"/>
                      <a:r>
                        <a:rPr lang="pt-BR" sz="1400" b="1" u="none" strike="noStrike" dirty="0">
                          <a:solidFill>
                            <a:schemeClr val="bg1"/>
                          </a:solidFill>
                          <a:effectLst/>
                        </a:rPr>
                        <a:t>ÁREA PRIVATIVA</a:t>
                      </a:r>
                      <a:endParaRPr lang="pt-BR" sz="1400" b="1" i="0" u="none" strike="noStrike" dirty="0">
                        <a:solidFill>
                          <a:schemeClr val="bg1"/>
                        </a:solidFill>
                        <a:effectLst/>
                        <a:latin typeface="Compasse" panose="020B0606020203040204" pitchFamily="34" charset="0"/>
                      </a:endParaRPr>
                    </a:p>
                  </a:txBody>
                  <a:tcPr marL="7826" marR="7826" marT="7826" marB="0" anchor="ctr">
                    <a:solidFill>
                      <a:srgbClr val="00A0D7"/>
                    </a:solidFill>
                  </a:tcPr>
                </a:tc>
                <a:tc>
                  <a:txBody>
                    <a:bodyPr/>
                    <a:lstStyle/>
                    <a:p>
                      <a:pPr algn="ctr" rtl="0" fontAlgn="ctr"/>
                      <a:r>
                        <a:rPr lang="pt-BR" sz="1400" b="1" u="none" strike="noStrike" dirty="0">
                          <a:solidFill>
                            <a:schemeClr val="bg1"/>
                          </a:solidFill>
                          <a:effectLst/>
                        </a:rPr>
                        <a:t>ÁREA BOMA</a:t>
                      </a:r>
                      <a:endParaRPr lang="pt-BR" sz="1400" b="1" i="0" u="none" strike="noStrike" dirty="0">
                        <a:solidFill>
                          <a:schemeClr val="bg1"/>
                        </a:solidFill>
                        <a:effectLst/>
                        <a:latin typeface="Compasse" panose="020B0606020203040204" pitchFamily="34" charset="0"/>
                      </a:endParaRPr>
                    </a:p>
                  </a:txBody>
                  <a:tcPr marL="7826" marR="7826" marT="7826" marB="0" anchor="ctr">
                    <a:solidFill>
                      <a:srgbClr val="00A0D7"/>
                    </a:solidFill>
                  </a:tcPr>
                </a:tc>
                <a:extLst>
                  <a:ext uri="{0D108BD9-81ED-4DB2-BD59-A6C34878D82A}">
                    <a16:rowId xmlns:a16="http://schemas.microsoft.com/office/drawing/2014/main" val="821118555"/>
                  </a:ext>
                </a:extLst>
              </a:tr>
              <a:tr h="216390">
                <a:tc>
                  <a:txBody>
                    <a:bodyPr/>
                    <a:lstStyle/>
                    <a:p>
                      <a:pPr algn="ctr" rtl="0" fontAlgn="ctr"/>
                      <a:r>
                        <a:rPr lang="pt-BR" sz="1100" u="none" strike="noStrike" dirty="0">
                          <a:solidFill>
                            <a:schemeClr val="bg1"/>
                          </a:solidFill>
                          <a:effectLst/>
                        </a:rPr>
                        <a:t>Térreo</a:t>
                      </a:r>
                      <a:endParaRPr lang="pt-BR" sz="1100" b="0" i="0" u="none" strike="noStrike" dirty="0">
                        <a:solidFill>
                          <a:schemeClr val="bg1"/>
                        </a:solidFill>
                        <a:effectLst/>
                        <a:latin typeface="Compasse" panose="020B0606020203040204" pitchFamily="34" charset="0"/>
                      </a:endParaRP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dirty="0">
                          <a:solidFill>
                            <a:srgbClr val="000000"/>
                          </a:solidFill>
                          <a:effectLst/>
                          <a:latin typeface="Compasse" panose="020B0606020203040204" pitchFamily="34" charset="0"/>
                          <a:ea typeface="Aptos" panose="020B0004020202020204" pitchFamily="34" charset="0"/>
                          <a:cs typeface="Aptos" panose="020B0004020202020204" pitchFamily="34" charset="0"/>
                        </a:rPr>
                        <a:t>941,40</a:t>
                      </a:r>
                      <a:endParaRPr lang="pt-BR" sz="1200" dirty="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dirty="0">
                          <a:solidFill>
                            <a:srgbClr val="000000"/>
                          </a:solidFill>
                          <a:effectLst/>
                          <a:latin typeface="Compasse" panose="020B0606020203040204" pitchFamily="34" charset="0"/>
                          <a:ea typeface="Aptos" panose="020B0004020202020204" pitchFamily="34" charset="0"/>
                          <a:cs typeface="Aptos" panose="020B0004020202020204" pitchFamily="34" charset="0"/>
                        </a:rPr>
                        <a:t>1248,60</a:t>
                      </a:r>
                      <a:endParaRPr lang="pt-BR" sz="1200" dirty="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extLst>
                  <a:ext uri="{0D108BD9-81ED-4DB2-BD59-A6C34878D82A}">
                    <a16:rowId xmlns:a16="http://schemas.microsoft.com/office/drawing/2014/main" val="3947800985"/>
                  </a:ext>
                </a:extLst>
              </a:tr>
              <a:tr h="244627">
                <a:tc>
                  <a:txBody>
                    <a:bodyPr/>
                    <a:lstStyle/>
                    <a:p>
                      <a:pPr algn="ctr" rtl="0" fontAlgn="ctr"/>
                      <a:r>
                        <a:rPr lang="pt-BR" sz="1100" u="none" strike="noStrike" dirty="0">
                          <a:solidFill>
                            <a:schemeClr val="bg1"/>
                          </a:solidFill>
                          <a:effectLst/>
                        </a:rPr>
                        <a:t>1º</a:t>
                      </a:r>
                      <a:endParaRPr lang="pt-BR" sz="1100" b="0" i="0" u="none" strike="noStrike" dirty="0">
                        <a:solidFill>
                          <a:schemeClr val="bg1"/>
                        </a:solidFill>
                        <a:effectLst/>
                        <a:latin typeface="Compasse" panose="020B0606020203040204" pitchFamily="34" charset="0"/>
                      </a:endParaRP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201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917,30</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1233,79</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extLst>
                  <a:ext uri="{0D108BD9-81ED-4DB2-BD59-A6C34878D82A}">
                    <a16:rowId xmlns:a16="http://schemas.microsoft.com/office/drawing/2014/main" val="2310516356"/>
                  </a:ext>
                </a:extLst>
              </a:tr>
              <a:tr h="220613">
                <a:tc>
                  <a:txBody>
                    <a:bodyPr/>
                    <a:lstStyle/>
                    <a:p>
                      <a:pPr algn="ctr" rtl="0" fontAlgn="ctr"/>
                      <a:r>
                        <a:rPr lang="pt-BR" sz="1100" b="0" i="0" u="none" strike="noStrike" dirty="0">
                          <a:solidFill>
                            <a:schemeClr val="bg1"/>
                          </a:solidFill>
                          <a:effectLst/>
                          <a:latin typeface="Compasse" panose="020B0606020203040204" pitchFamily="34" charset="0"/>
                        </a:rPr>
                        <a:t>2º</a:t>
                      </a: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301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925,30</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1240,07</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extLst>
                  <a:ext uri="{0D108BD9-81ED-4DB2-BD59-A6C34878D82A}">
                    <a16:rowId xmlns:a16="http://schemas.microsoft.com/office/drawing/2014/main" val="2715806421"/>
                  </a:ext>
                </a:extLst>
              </a:tr>
              <a:tr h="214016">
                <a:tc>
                  <a:txBody>
                    <a:bodyPr/>
                    <a:lstStyle/>
                    <a:p>
                      <a:pPr algn="ctr" rtl="0" fontAlgn="ctr"/>
                      <a:r>
                        <a:rPr lang="pt-BR" sz="1100" b="0" i="0" u="none" strike="noStrike" dirty="0">
                          <a:solidFill>
                            <a:schemeClr val="bg1"/>
                          </a:solidFill>
                          <a:effectLst/>
                          <a:latin typeface="Compasse" panose="020B0606020203040204" pitchFamily="34" charset="0"/>
                        </a:rPr>
                        <a:t>3º</a:t>
                      </a: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401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793,30</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1209,98</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extLst>
                  <a:ext uri="{0D108BD9-81ED-4DB2-BD59-A6C34878D82A}">
                    <a16:rowId xmlns:a16="http://schemas.microsoft.com/office/drawing/2014/main" val="279641987"/>
                  </a:ext>
                </a:extLst>
              </a:tr>
              <a:tr h="198711">
                <a:tc>
                  <a:txBody>
                    <a:bodyPr/>
                    <a:lstStyle/>
                    <a:p>
                      <a:pPr algn="ctr" rtl="0" fontAlgn="ctr"/>
                      <a:r>
                        <a:rPr lang="pt-BR" sz="1100" u="none" strike="noStrike" dirty="0">
                          <a:solidFill>
                            <a:schemeClr val="bg1"/>
                          </a:solidFill>
                          <a:effectLst/>
                        </a:rPr>
                        <a:t>4º</a:t>
                      </a:r>
                      <a:endParaRPr lang="pt-BR" sz="1100" b="0" i="0" u="none" strike="noStrike" dirty="0">
                        <a:solidFill>
                          <a:schemeClr val="bg1"/>
                        </a:solidFill>
                        <a:effectLst/>
                        <a:latin typeface="Compasse" panose="020B0606020203040204" pitchFamily="34" charset="0"/>
                      </a:endParaRP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501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944,05</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1262,11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extLst>
                  <a:ext uri="{0D108BD9-81ED-4DB2-BD59-A6C34878D82A}">
                    <a16:rowId xmlns:a16="http://schemas.microsoft.com/office/drawing/2014/main" val="1927754886"/>
                  </a:ext>
                </a:extLst>
              </a:tr>
              <a:tr h="200297">
                <a:tc>
                  <a:txBody>
                    <a:bodyPr/>
                    <a:lstStyle/>
                    <a:p>
                      <a:pPr algn="ctr" rtl="0" fontAlgn="ctr"/>
                      <a:r>
                        <a:rPr lang="pt-BR" sz="1100" u="none" strike="noStrike" dirty="0">
                          <a:solidFill>
                            <a:schemeClr val="bg1"/>
                          </a:solidFill>
                          <a:effectLst/>
                        </a:rPr>
                        <a:t>5°</a:t>
                      </a:r>
                      <a:endParaRPr lang="pt-BR" sz="1100" b="0" i="0" u="none" strike="noStrike" dirty="0">
                        <a:solidFill>
                          <a:schemeClr val="bg1"/>
                        </a:solidFill>
                        <a:effectLst/>
                        <a:latin typeface="Compasse" panose="020B0606020203040204" pitchFamily="34" charset="0"/>
                      </a:endParaRP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601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938,95</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1256,06</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extLst>
                  <a:ext uri="{0D108BD9-81ED-4DB2-BD59-A6C34878D82A}">
                    <a16:rowId xmlns:a16="http://schemas.microsoft.com/office/drawing/2014/main" val="3822570481"/>
                  </a:ext>
                </a:extLst>
              </a:tr>
              <a:tr h="202934">
                <a:tc>
                  <a:txBody>
                    <a:bodyPr/>
                    <a:lstStyle/>
                    <a:p>
                      <a:pPr algn="ctr" rtl="0" fontAlgn="ctr"/>
                      <a:r>
                        <a:rPr lang="pt-BR" sz="1100" b="0" i="0" u="none" strike="noStrike" dirty="0">
                          <a:solidFill>
                            <a:schemeClr val="bg1"/>
                          </a:solidFill>
                          <a:effectLst/>
                          <a:latin typeface="Compasse" panose="020B0606020203040204" pitchFamily="34" charset="0"/>
                        </a:rPr>
                        <a:t>6º</a:t>
                      </a: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701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944,05</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1262,11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extLst>
                  <a:ext uri="{0D108BD9-81ED-4DB2-BD59-A6C34878D82A}">
                    <a16:rowId xmlns:a16="http://schemas.microsoft.com/office/drawing/2014/main" val="2623331698"/>
                  </a:ext>
                </a:extLst>
              </a:tr>
              <a:tr h="202934">
                <a:tc>
                  <a:txBody>
                    <a:bodyPr/>
                    <a:lstStyle/>
                    <a:p>
                      <a:pPr algn="ctr" rtl="0" fontAlgn="ctr"/>
                      <a:r>
                        <a:rPr lang="pt-BR" sz="1100" u="none" strike="noStrike" dirty="0">
                          <a:solidFill>
                            <a:schemeClr val="bg1"/>
                          </a:solidFill>
                          <a:effectLst/>
                        </a:rPr>
                        <a:t>7º</a:t>
                      </a:r>
                      <a:endParaRPr lang="pt-BR" sz="1100" b="0" i="0" u="none" strike="noStrike" dirty="0">
                        <a:solidFill>
                          <a:schemeClr val="bg1"/>
                        </a:solidFill>
                        <a:effectLst/>
                        <a:latin typeface="Compasse" panose="020B0606020203040204" pitchFamily="34" charset="0"/>
                      </a:endParaRP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801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938,95</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1256,06</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extLst>
                  <a:ext uri="{0D108BD9-81ED-4DB2-BD59-A6C34878D82A}">
                    <a16:rowId xmlns:a16="http://schemas.microsoft.com/office/drawing/2014/main" val="2079167845"/>
                  </a:ext>
                </a:extLst>
              </a:tr>
              <a:tr h="213754">
                <a:tc>
                  <a:txBody>
                    <a:bodyPr/>
                    <a:lstStyle/>
                    <a:p>
                      <a:pPr algn="ctr" rtl="0" fontAlgn="ctr"/>
                      <a:r>
                        <a:rPr lang="pt-BR" sz="1100" u="none" strike="noStrike" dirty="0">
                          <a:solidFill>
                            <a:schemeClr val="bg1"/>
                          </a:solidFill>
                          <a:effectLst/>
                        </a:rPr>
                        <a:t>8º</a:t>
                      </a:r>
                      <a:endParaRPr lang="pt-BR" sz="1100" b="0" i="0" u="none" strike="noStrike" dirty="0">
                        <a:solidFill>
                          <a:schemeClr val="bg1"/>
                        </a:solidFill>
                        <a:effectLst/>
                        <a:latin typeface="Compasse" panose="020B0606020203040204" pitchFamily="34" charset="0"/>
                      </a:endParaRP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812,50</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1223,01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extLst>
                  <a:ext uri="{0D108BD9-81ED-4DB2-BD59-A6C34878D82A}">
                    <a16:rowId xmlns:a16="http://schemas.microsoft.com/office/drawing/2014/main" val="3264258121"/>
                  </a:ext>
                </a:extLst>
              </a:tr>
              <a:tr h="207157">
                <a:tc>
                  <a:txBody>
                    <a:bodyPr/>
                    <a:lstStyle/>
                    <a:p>
                      <a:pPr algn="ctr" rtl="0" fontAlgn="ctr"/>
                      <a:r>
                        <a:rPr lang="pt-BR" sz="1100" u="none" strike="noStrike" dirty="0">
                          <a:solidFill>
                            <a:schemeClr val="bg1"/>
                          </a:solidFill>
                          <a:effectLst/>
                        </a:rPr>
                        <a:t>9º</a:t>
                      </a:r>
                      <a:endParaRPr lang="pt-BR" sz="1100" b="0" i="0" u="none" strike="noStrike" dirty="0">
                        <a:solidFill>
                          <a:schemeClr val="bg1"/>
                        </a:solidFill>
                        <a:effectLst/>
                        <a:latin typeface="Compasse" panose="020B0606020203040204" pitchFamily="34" charset="0"/>
                      </a:endParaRP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1001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940,70</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1246,13</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extLst>
                  <a:ext uri="{0D108BD9-81ED-4DB2-BD59-A6C34878D82A}">
                    <a16:rowId xmlns:a16="http://schemas.microsoft.com/office/drawing/2014/main" val="591959642"/>
                  </a:ext>
                </a:extLst>
              </a:tr>
              <a:tr h="235394">
                <a:tc>
                  <a:txBody>
                    <a:bodyPr/>
                    <a:lstStyle/>
                    <a:p>
                      <a:pPr algn="ctr" rtl="0" fontAlgn="ctr"/>
                      <a:r>
                        <a:rPr lang="pt-BR" sz="1100" u="none" strike="noStrike" dirty="0">
                          <a:solidFill>
                            <a:schemeClr val="bg1"/>
                          </a:solidFill>
                          <a:effectLst/>
                        </a:rPr>
                        <a:t>10º</a:t>
                      </a:r>
                      <a:endParaRPr lang="pt-BR" sz="1100" b="0" i="0" u="none" strike="noStrike" dirty="0">
                        <a:solidFill>
                          <a:schemeClr val="bg1"/>
                        </a:solidFill>
                        <a:effectLst/>
                        <a:latin typeface="Compasse" panose="020B0606020203040204" pitchFamily="34" charset="0"/>
                      </a:endParaRP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1101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902,40</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1204,77</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extLst>
                  <a:ext uri="{0D108BD9-81ED-4DB2-BD59-A6C34878D82A}">
                    <a16:rowId xmlns:a16="http://schemas.microsoft.com/office/drawing/2014/main" val="2657565586"/>
                  </a:ext>
                </a:extLst>
              </a:tr>
              <a:tr h="228797">
                <a:tc>
                  <a:txBody>
                    <a:bodyPr/>
                    <a:lstStyle/>
                    <a:p>
                      <a:pPr algn="ctr" rtl="0" fontAlgn="ctr"/>
                      <a:r>
                        <a:rPr lang="pt-BR" sz="1100" u="none" strike="noStrike" dirty="0">
                          <a:solidFill>
                            <a:schemeClr val="bg1"/>
                          </a:solidFill>
                          <a:effectLst/>
                        </a:rPr>
                        <a:t>11º</a:t>
                      </a:r>
                      <a:endParaRPr lang="pt-BR" sz="1100" b="0" i="0" u="none" strike="noStrike" dirty="0">
                        <a:solidFill>
                          <a:schemeClr val="bg1"/>
                        </a:solidFill>
                        <a:effectLst/>
                        <a:latin typeface="Compasse" panose="020B0606020203040204" pitchFamily="34" charset="0"/>
                      </a:endParaRP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919,65</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1274,93</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extLst>
                  <a:ext uri="{0D108BD9-81ED-4DB2-BD59-A6C34878D82A}">
                    <a16:rowId xmlns:a16="http://schemas.microsoft.com/office/drawing/2014/main" val="1766393517"/>
                  </a:ext>
                </a:extLst>
              </a:tr>
              <a:tr h="239617">
                <a:tc>
                  <a:txBody>
                    <a:bodyPr/>
                    <a:lstStyle/>
                    <a:p>
                      <a:pPr algn="ctr" rtl="0" fontAlgn="ctr"/>
                      <a:r>
                        <a:rPr lang="pt-BR" sz="1100" u="none" strike="noStrike" dirty="0">
                          <a:solidFill>
                            <a:schemeClr val="bg1"/>
                          </a:solidFill>
                          <a:effectLst/>
                        </a:rPr>
                        <a:t>12º</a:t>
                      </a: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1301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833,05</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1280,91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extLst>
                  <a:ext uri="{0D108BD9-81ED-4DB2-BD59-A6C34878D82A}">
                    <a16:rowId xmlns:a16="http://schemas.microsoft.com/office/drawing/2014/main" val="2742108043"/>
                  </a:ext>
                </a:extLst>
              </a:tr>
              <a:tr h="198186">
                <a:tc>
                  <a:txBody>
                    <a:bodyPr/>
                    <a:lstStyle/>
                    <a:p>
                      <a:pPr algn="ctr" rtl="0" fontAlgn="ctr"/>
                      <a:r>
                        <a:rPr lang="pt-BR" sz="1100" u="none" strike="noStrike" dirty="0">
                          <a:solidFill>
                            <a:schemeClr val="bg1"/>
                          </a:solidFill>
                          <a:effectLst/>
                        </a:rPr>
                        <a:t>13º</a:t>
                      </a:r>
                      <a:endParaRPr lang="pt-BR" sz="1100" b="0" i="0" u="none" strike="noStrike" dirty="0">
                        <a:solidFill>
                          <a:schemeClr val="bg1"/>
                        </a:solidFill>
                        <a:effectLst/>
                        <a:latin typeface="Compasse" panose="020B0606020203040204" pitchFamily="34" charset="0"/>
                      </a:endParaRP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1401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945,25</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1308,93</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extLst>
                  <a:ext uri="{0D108BD9-81ED-4DB2-BD59-A6C34878D82A}">
                    <a16:rowId xmlns:a16="http://schemas.microsoft.com/office/drawing/2014/main" val="38223719"/>
                  </a:ext>
                </a:extLst>
              </a:tr>
              <a:tr h="226423">
                <a:tc>
                  <a:txBody>
                    <a:bodyPr/>
                    <a:lstStyle/>
                    <a:p>
                      <a:pPr algn="ctr" rtl="0" fontAlgn="ctr"/>
                      <a:r>
                        <a:rPr lang="pt-BR" sz="1100" u="none" strike="noStrike" dirty="0">
                          <a:solidFill>
                            <a:schemeClr val="bg1"/>
                          </a:solidFill>
                          <a:effectLst/>
                        </a:rPr>
                        <a:t>14º</a:t>
                      </a:r>
                      <a:endParaRPr lang="pt-BR" sz="1100" b="0" i="0" u="none" strike="noStrike" dirty="0">
                        <a:solidFill>
                          <a:schemeClr val="bg1"/>
                        </a:solidFill>
                        <a:effectLst/>
                        <a:latin typeface="Compasse" panose="020B0606020203040204" pitchFamily="34" charset="0"/>
                      </a:endParaRP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1501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945,25</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1308,93</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extLst>
                  <a:ext uri="{0D108BD9-81ED-4DB2-BD59-A6C34878D82A}">
                    <a16:rowId xmlns:a16="http://schemas.microsoft.com/office/drawing/2014/main" val="738091593"/>
                  </a:ext>
                </a:extLst>
              </a:tr>
              <a:tr h="211118">
                <a:tc>
                  <a:txBody>
                    <a:bodyPr/>
                    <a:lstStyle/>
                    <a:p>
                      <a:pPr algn="ctr" rtl="0" fontAlgn="ctr"/>
                      <a:r>
                        <a:rPr lang="pt-BR" sz="1100" u="none" strike="noStrike" dirty="0">
                          <a:solidFill>
                            <a:schemeClr val="bg1"/>
                          </a:solidFill>
                          <a:effectLst/>
                        </a:rPr>
                        <a:t>15º</a:t>
                      </a:r>
                      <a:endParaRPr lang="pt-BR" sz="1100" b="0" i="0" u="none" strike="noStrike" dirty="0">
                        <a:solidFill>
                          <a:schemeClr val="bg1"/>
                        </a:solidFill>
                        <a:effectLst/>
                        <a:latin typeface="Compasse" panose="020B0606020203040204" pitchFamily="34" charset="0"/>
                      </a:endParaRP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1601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945,25</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1308,93</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extLst>
                  <a:ext uri="{0D108BD9-81ED-4DB2-BD59-A6C34878D82A}">
                    <a16:rowId xmlns:a16="http://schemas.microsoft.com/office/drawing/2014/main" val="723793618"/>
                  </a:ext>
                </a:extLst>
              </a:tr>
              <a:tr h="230647">
                <a:tc>
                  <a:txBody>
                    <a:bodyPr/>
                    <a:lstStyle/>
                    <a:p>
                      <a:pPr algn="ctr" rtl="0" fontAlgn="ctr"/>
                      <a:r>
                        <a:rPr lang="pt-BR" sz="1100" b="0" i="0" u="none" strike="noStrike" dirty="0">
                          <a:solidFill>
                            <a:schemeClr val="bg1"/>
                          </a:solidFill>
                          <a:effectLst/>
                          <a:latin typeface="Compasse" panose="020B0606020203040204" pitchFamily="34" charset="0"/>
                        </a:rPr>
                        <a:t>16º</a:t>
                      </a: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1701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945,25</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1308,93</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extLst>
                  <a:ext uri="{0D108BD9-81ED-4DB2-BD59-A6C34878D82A}">
                    <a16:rowId xmlns:a16="http://schemas.microsoft.com/office/drawing/2014/main" val="2335986810"/>
                  </a:ext>
                </a:extLst>
              </a:tr>
              <a:tr h="215341">
                <a:tc>
                  <a:txBody>
                    <a:bodyPr/>
                    <a:lstStyle/>
                    <a:p>
                      <a:pPr algn="ctr" rtl="0" fontAlgn="ctr"/>
                      <a:r>
                        <a:rPr lang="pt-BR" sz="1100" b="0" i="0" u="none" strike="noStrike" dirty="0">
                          <a:solidFill>
                            <a:schemeClr val="bg1"/>
                          </a:solidFill>
                          <a:effectLst/>
                          <a:latin typeface="Compasse" panose="020B0606020203040204" pitchFamily="34" charset="0"/>
                        </a:rPr>
                        <a:t>17º</a:t>
                      </a: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1801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945,25</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1308,93</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extLst>
                  <a:ext uri="{0D108BD9-81ED-4DB2-BD59-A6C34878D82A}">
                    <a16:rowId xmlns:a16="http://schemas.microsoft.com/office/drawing/2014/main" val="1232451775"/>
                  </a:ext>
                </a:extLst>
              </a:tr>
              <a:tr h="217453">
                <a:tc>
                  <a:txBody>
                    <a:bodyPr/>
                    <a:lstStyle/>
                    <a:p>
                      <a:pPr algn="ctr" rtl="0" fontAlgn="ctr"/>
                      <a:r>
                        <a:rPr lang="pt-BR" sz="1100" b="0" i="0" u="none" strike="noStrike" dirty="0">
                          <a:solidFill>
                            <a:schemeClr val="bg1"/>
                          </a:solidFill>
                          <a:effectLst/>
                          <a:latin typeface="Compasse" panose="020B0606020203040204" pitchFamily="34" charset="0"/>
                        </a:rPr>
                        <a:t>18º</a:t>
                      </a:r>
                    </a:p>
                  </a:txBody>
                  <a:tcPr marL="7826" marR="7826" marT="7826" marB="0" anchor="ctr">
                    <a:solidFill>
                      <a:srgbClr val="0A4263"/>
                    </a:solidFill>
                  </a:tcPr>
                </a:tc>
                <a:tc>
                  <a:txBody>
                    <a:bodyPr/>
                    <a:lstStyle/>
                    <a:p>
                      <a:pPr algn="ctr">
                        <a:buNone/>
                      </a:pPr>
                      <a:r>
                        <a:rPr lang="pt-BR" sz="1100">
                          <a:solidFill>
                            <a:srgbClr val="000000"/>
                          </a:solidFill>
                          <a:effectLst/>
                          <a:latin typeface="Compasse" panose="020B0606020203040204" pitchFamily="34" charset="0"/>
                          <a:ea typeface="Aptos" panose="020B0004020202020204" pitchFamily="34" charset="0"/>
                          <a:cs typeface="Aptos" panose="020B0004020202020204" pitchFamily="34" charset="0"/>
                        </a:rPr>
                        <a:t>1901</a:t>
                      </a:r>
                      <a:endParaRPr lang="pt-BR" sz="12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dirty="0">
                          <a:solidFill>
                            <a:srgbClr val="000000"/>
                          </a:solidFill>
                          <a:effectLst/>
                          <a:latin typeface="Compasse" panose="020B0606020203040204" pitchFamily="34" charset="0"/>
                          <a:ea typeface="Aptos" panose="020B0004020202020204" pitchFamily="34" charset="0"/>
                          <a:cs typeface="Aptos" panose="020B0004020202020204" pitchFamily="34" charset="0"/>
                        </a:rPr>
                        <a:t>884,65</a:t>
                      </a:r>
                      <a:endParaRPr lang="pt-BR" sz="1200" dirty="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tc>
                  <a:txBody>
                    <a:bodyPr/>
                    <a:lstStyle/>
                    <a:p>
                      <a:pPr algn="ctr">
                        <a:buNone/>
                      </a:pPr>
                      <a:r>
                        <a:rPr lang="pt-BR" sz="1100" dirty="0">
                          <a:solidFill>
                            <a:srgbClr val="000000"/>
                          </a:solidFill>
                          <a:effectLst/>
                          <a:latin typeface="Compasse" panose="020B0606020203040204" pitchFamily="34" charset="0"/>
                          <a:ea typeface="Aptos" panose="020B0004020202020204" pitchFamily="34" charset="0"/>
                          <a:cs typeface="Aptos" panose="020B0004020202020204" pitchFamily="34" charset="0"/>
                        </a:rPr>
                        <a:t>1264,55</a:t>
                      </a:r>
                      <a:endParaRPr lang="pt-BR" sz="1200" dirty="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rgbClr val="AAD2E3"/>
                    </a:solidFill>
                  </a:tcPr>
                </a:tc>
                <a:extLst>
                  <a:ext uri="{0D108BD9-81ED-4DB2-BD59-A6C34878D82A}">
                    <a16:rowId xmlns:a16="http://schemas.microsoft.com/office/drawing/2014/main" val="4235624205"/>
                  </a:ext>
                </a:extLst>
              </a:tr>
              <a:tr h="217714">
                <a:tc>
                  <a:txBody>
                    <a:bodyPr/>
                    <a:lstStyle/>
                    <a:p>
                      <a:pPr algn="ctr" rtl="0" fontAlgn="ctr"/>
                      <a:r>
                        <a:rPr lang="pt-BR" sz="1100" b="0" i="0" u="none" strike="noStrike" dirty="0">
                          <a:solidFill>
                            <a:schemeClr val="bg1"/>
                          </a:solidFill>
                          <a:effectLst/>
                          <a:latin typeface="Compasse" panose="020B0606020203040204" pitchFamily="34" charset="0"/>
                        </a:rPr>
                        <a:t>Cobertura</a:t>
                      </a:r>
                    </a:p>
                  </a:txBody>
                  <a:tcPr marL="7826" marR="7826" marT="7826" marB="0" anchor="ctr">
                    <a:solidFill>
                      <a:srgbClr val="0A4263"/>
                    </a:solidFill>
                  </a:tcPr>
                </a:tc>
                <a:tc>
                  <a:txBody>
                    <a:bodyPr/>
                    <a:lstStyle/>
                    <a:p>
                      <a:pPr algn="ctr">
                        <a:buNone/>
                      </a:pPr>
                      <a:r>
                        <a:rPr lang="pt-BR" sz="1100" dirty="0">
                          <a:solidFill>
                            <a:srgbClr val="000000"/>
                          </a:solidFill>
                          <a:effectLst/>
                          <a:latin typeface="Compasse" panose="020B0606020203040204" pitchFamily="34" charset="0"/>
                          <a:ea typeface="Aptos" panose="020B0004020202020204" pitchFamily="34" charset="0"/>
                          <a:cs typeface="Aptos" panose="020B0004020202020204" pitchFamily="34" charset="0"/>
                        </a:rPr>
                        <a:t>101</a:t>
                      </a:r>
                      <a:endParaRPr lang="pt-BR" sz="1200" dirty="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ctr">
                    <a:solidFill>
                      <a:schemeClr val="bg1"/>
                    </a:solidFill>
                  </a:tcPr>
                </a:tc>
                <a:tc>
                  <a:txBody>
                    <a:bodyPr/>
                    <a:lstStyle/>
                    <a:p>
                      <a:pPr algn="ctr" rtl="0" fontAlgn="ctr"/>
                      <a:endParaRPr lang="pt-BR" sz="1100" b="0" i="0" u="none" strike="noStrike" dirty="0">
                        <a:solidFill>
                          <a:schemeClr val="tx1"/>
                        </a:solidFill>
                        <a:effectLst/>
                        <a:latin typeface="Compasse" panose="020B0606020203040204" pitchFamily="34" charset="0"/>
                      </a:endParaRPr>
                    </a:p>
                  </a:txBody>
                  <a:tcPr marL="7826" marR="7826" marT="7826" marB="0" anchor="ctr">
                    <a:solidFill>
                      <a:schemeClr val="bg1"/>
                    </a:solidFill>
                  </a:tcPr>
                </a:tc>
                <a:tc>
                  <a:txBody>
                    <a:bodyPr/>
                    <a:lstStyle/>
                    <a:p>
                      <a:pPr algn="ctr" rtl="0" fontAlgn="ctr"/>
                      <a:endParaRPr lang="pt-BR" sz="1100" b="0" i="0" u="none" strike="noStrike" dirty="0">
                        <a:solidFill>
                          <a:schemeClr val="tx1"/>
                        </a:solidFill>
                        <a:effectLst/>
                        <a:latin typeface="Compasse" panose="020B0606020203040204" pitchFamily="34" charset="0"/>
                      </a:endParaRPr>
                    </a:p>
                  </a:txBody>
                  <a:tcPr marL="7826" marR="7826" marT="7826" marB="0" anchor="ctr">
                    <a:solidFill>
                      <a:schemeClr val="bg1"/>
                    </a:solidFill>
                  </a:tcPr>
                </a:tc>
                <a:extLst>
                  <a:ext uri="{0D108BD9-81ED-4DB2-BD59-A6C34878D82A}">
                    <a16:rowId xmlns:a16="http://schemas.microsoft.com/office/drawing/2014/main" val="2289460751"/>
                  </a:ext>
                </a:extLst>
              </a:tr>
            </a:tbl>
          </a:graphicData>
        </a:graphic>
      </p:graphicFrame>
      <p:sp>
        <p:nvSpPr>
          <p:cNvPr id="32" name="Retângulo 31">
            <a:extLst>
              <a:ext uri="{FF2B5EF4-FFF2-40B4-BE49-F238E27FC236}">
                <a16:creationId xmlns:a16="http://schemas.microsoft.com/office/drawing/2014/main" id="{A52CADE1-EDF6-CFAC-5DD3-B8A5DDEA5F34}"/>
              </a:ext>
            </a:extLst>
          </p:cNvPr>
          <p:cNvSpPr/>
          <p:nvPr/>
        </p:nvSpPr>
        <p:spPr>
          <a:xfrm>
            <a:off x="1866981" y="6577654"/>
            <a:ext cx="154100" cy="135916"/>
          </a:xfrm>
          <a:prstGeom prst="rect">
            <a:avLst/>
          </a:prstGeom>
          <a:solidFill>
            <a:srgbClr val="0A4263"/>
          </a:solidFill>
          <a:ln>
            <a:solidFill>
              <a:srgbClr val="072D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tângulo 32">
            <a:extLst>
              <a:ext uri="{FF2B5EF4-FFF2-40B4-BE49-F238E27FC236}">
                <a16:creationId xmlns:a16="http://schemas.microsoft.com/office/drawing/2014/main" id="{0CA78652-B160-C455-27AB-41442FB8341A}"/>
              </a:ext>
            </a:extLst>
          </p:cNvPr>
          <p:cNvSpPr/>
          <p:nvPr/>
        </p:nvSpPr>
        <p:spPr>
          <a:xfrm>
            <a:off x="877454" y="6577654"/>
            <a:ext cx="154100" cy="135916"/>
          </a:xfrm>
          <a:prstGeom prst="rect">
            <a:avLst/>
          </a:prstGeom>
          <a:solidFill>
            <a:srgbClr val="E6E6E0"/>
          </a:solidFill>
          <a:ln>
            <a:solidFill>
              <a:srgbClr val="072D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CaixaDeTexto 33">
            <a:extLst>
              <a:ext uri="{FF2B5EF4-FFF2-40B4-BE49-F238E27FC236}">
                <a16:creationId xmlns:a16="http://schemas.microsoft.com/office/drawing/2014/main" id="{A819858D-93B3-43EC-5BDC-927BA2360D2E}"/>
              </a:ext>
            </a:extLst>
          </p:cNvPr>
          <p:cNvSpPr txBox="1"/>
          <p:nvPr/>
        </p:nvSpPr>
        <p:spPr>
          <a:xfrm>
            <a:off x="1970370" y="6516349"/>
            <a:ext cx="878739" cy="261610"/>
          </a:xfrm>
          <a:prstGeom prst="rect">
            <a:avLst/>
          </a:prstGeom>
          <a:noFill/>
        </p:spPr>
        <p:txBody>
          <a:bodyPr wrap="square" rtlCol="0">
            <a:spAutoFit/>
          </a:bodyPr>
          <a:lstStyle/>
          <a:p>
            <a:r>
              <a:rPr lang="pt-BR" sz="1100" dirty="0">
                <a:solidFill>
                  <a:srgbClr val="072D45"/>
                </a:solidFill>
                <a:latin typeface="Compasse Light" panose="020B0506020203040204" pitchFamily="34" charset="0"/>
              </a:rPr>
              <a:t>Disponível</a:t>
            </a:r>
            <a:endParaRPr lang="pt-BR" sz="1200" dirty="0">
              <a:solidFill>
                <a:srgbClr val="072D45"/>
              </a:solidFill>
              <a:latin typeface="Compasse Light" panose="020B0506020203040204" pitchFamily="34" charset="0"/>
            </a:endParaRPr>
          </a:p>
        </p:txBody>
      </p:sp>
      <p:sp>
        <p:nvSpPr>
          <p:cNvPr id="35" name="CaixaDeTexto 34">
            <a:extLst>
              <a:ext uri="{FF2B5EF4-FFF2-40B4-BE49-F238E27FC236}">
                <a16:creationId xmlns:a16="http://schemas.microsoft.com/office/drawing/2014/main" id="{B63E9094-FD88-07DF-2512-9B57E2395CB2}"/>
              </a:ext>
            </a:extLst>
          </p:cNvPr>
          <p:cNvSpPr txBox="1"/>
          <p:nvPr/>
        </p:nvSpPr>
        <p:spPr>
          <a:xfrm>
            <a:off x="973358" y="6516349"/>
            <a:ext cx="681550" cy="261610"/>
          </a:xfrm>
          <a:prstGeom prst="rect">
            <a:avLst/>
          </a:prstGeom>
          <a:noFill/>
        </p:spPr>
        <p:txBody>
          <a:bodyPr wrap="square" rtlCol="0">
            <a:spAutoFit/>
          </a:bodyPr>
          <a:lstStyle/>
          <a:p>
            <a:r>
              <a:rPr lang="pt-BR" sz="1100" dirty="0">
                <a:solidFill>
                  <a:srgbClr val="072D45"/>
                </a:solidFill>
                <a:latin typeface="Compasse Light" panose="020B0506020203040204" pitchFamily="34" charset="0"/>
              </a:rPr>
              <a:t>Locado</a:t>
            </a:r>
          </a:p>
        </p:txBody>
      </p:sp>
    </p:spTree>
    <p:extLst>
      <p:ext uri="{BB962C8B-B14F-4D97-AF65-F5344CB8AC3E}">
        <p14:creationId xmlns:p14="http://schemas.microsoft.com/office/powerpoint/2010/main" val="9716114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ompasse Extra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ompasse"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Azul-Marinho">
      <a:srgbClr val="0A4263"/>
    </a:custClr>
    <a:custClr name="Azul-Cian">
      <a:srgbClr val="00A0D7"/>
    </a:custClr>
    <a:custClr name="Cinza 01">
      <a:srgbClr val="E6E6E0"/>
    </a:custClr>
    <a:custClr name="Cinza 02">
      <a:srgbClr val="6D6E70"/>
    </a:custClr>
    <a:custClr name="Cinza-03">
      <a:srgbClr val="404040"/>
    </a:custClr>
    <a:custClr name="ColorName">
      <a:srgbClr val="361652"/>
    </a:custClr>
    <a:custClr name="ColorName">
      <a:srgbClr val="4F2A6D"/>
    </a:custClr>
    <a:custClr name="ColorName">
      <a:srgbClr val="623B81"/>
    </a:custClr>
    <a:custClr name="ColorName">
      <a:srgbClr val="764B94"/>
    </a:custClr>
    <a:custClr name="ColorName">
      <a:srgbClr val="895CA8"/>
    </a:custClr>
    <a:custClr name="ColorName">
      <a:srgbClr val="002A6E"/>
    </a:custClr>
    <a:custClr name="ColorName">
      <a:srgbClr val="224C85"/>
    </a:custClr>
    <a:custClr name="ColorName">
      <a:srgbClr val="446D9D"/>
    </a:custClr>
    <a:custClr name="ColorName">
      <a:srgbClr val="668FB4"/>
    </a:custClr>
    <a:custClr name="ColorName">
      <a:srgbClr val="88B0CC"/>
    </a:custClr>
    <a:custClr name="ColorName">
      <a:srgbClr val="AAD2E3"/>
    </a:custClr>
    <a:custClr name="ColorName">
      <a:srgbClr val="004052"/>
    </a:custClr>
    <a:custClr name="ColorName">
      <a:srgbClr val="005E6F"/>
    </a:custClr>
    <a:custClr name="ColorName">
      <a:srgbClr val="477C88"/>
    </a:custClr>
    <a:custClr name="ColorName">
      <a:srgbClr val="6B9BA3"/>
    </a:custClr>
    <a:custClr name="ColorName">
      <a:srgbClr val="8EB9BE"/>
    </a:custClr>
    <a:custClr name="ColorName">
      <a:srgbClr val="B2D7D9"/>
    </a:custClr>
    <a:custClr name="ColorName">
      <a:srgbClr val="2E5C0B"/>
    </a:custClr>
    <a:custClr name="ColorName">
      <a:srgbClr val="4B7C25"/>
    </a:custClr>
    <a:custClr name="ColorName">
      <a:srgbClr val="689B40"/>
    </a:custClr>
    <a:custClr name="ColorName">
      <a:srgbClr val="84BB5A"/>
    </a:custClr>
    <a:custClr name="ColorName">
      <a:srgbClr val="A1DB74"/>
    </a:custClr>
    <a:custClr name="ColorName">
      <a:srgbClr val="CBE8B5"/>
    </a:custClr>
    <a:custClr name="ColorName">
      <a:srgbClr val="700031"/>
    </a:custClr>
    <a:custClr name="ColorName">
      <a:srgbClr val="8F003F"/>
    </a:custClr>
    <a:custClr name="ColorName">
      <a:srgbClr val="A60C4F"/>
    </a:custClr>
    <a:custClr name="ColorName">
      <a:srgbClr val="B33F6A"/>
    </a:custClr>
    <a:custClr name="ColorName">
      <a:srgbClr val="C26288"/>
    </a:custClr>
    <a:custClr name="ColorName">
      <a:srgbClr val="D197AE"/>
    </a:custClr>
    <a:custClr name="ColorName">
      <a:srgbClr val="FFBB00"/>
    </a:custClr>
    <a:custClr name="ColorName">
      <a:srgbClr val="FFC629"/>
    </a:custClr>
    <a:custClr name="ColorName">
      <a:srgbClr val="FFD152"/>
    </a:custClr>
    <a:custClr name="ColorName">
      <a:srgbClr val="FFDB7A"/>
    </a:custClr>
    <a:custClr name="ColorName">
      <a:srgbClr val="FFE6A3"/>
    </a:custClr>
    <a:custClr name="ColorName">
      <a:srgbClr val="FFF1CC"/>
    </a:custClr>
    <a:custClr name="ColorName">
      <a:srgbClr val="FF7E00"/>
    </a:custClr>
    <a:custClr name="ColorName">
      <a:srgbClr val="F59226"/>
    </a:custClr>
    <a:custClr name="ColorName">
      <a:srgbClr val="F7A64C"/>
    </a:custClr>
    <a:custClr name="ColorName">
      <a:srgbClr val="FABB71"/>
    </a:custClr>
    <a:custClr name="ColorName">
      <a:srgbClr val="FFD094"/>
    </a:custClr>
    <a:custClr name="ColorName">
      <a:srgbClr val="FFE3BD"/>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54842</TotalTime>
  <Words>597</Words>
  <Application>Microsoft Office PowerPoint</Application>
  <PresentationFormat>Widescreen</PresentationFormat>
  <Paragraphs>230</Paragraphs>
  <Slides>20</Slides>
  <Notes>17</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20</vt:i4>
      </vt:variant>
    </vt:vector>
  </HeadingPairs>
  <TitlesOfParts>
    <vt:vector size="30" baseType="lpstr">
      <vt:lpstr>Aptos</vt:lpstr>
      <vt:lpstr>Arial</vt:lpstr>
      <vt:lpstr>Calibri</vt:lpstr>
      <vt:lpstr>Compasse</vt:lpstr>
      <vt:lpstr>Compasse </vt:lpstr>
      <vt:lpstr>Compasse ExtraLight</vt:lpstr>
      <vt:lpstr>Compasse Light</vt:lpstr>
      <vt:lpstr>Compasse Thin</vt:lpstr>
      <vt:lpstr>Helvetica Now Display</vt:lpstr>
      <vt:lpstr>Tema do Office</vt:lpstr>
      <vt:lpstr>Apresentação do PowerPoint</vt:lpstr>
      <vt:lpstr>Apresentação do PowerPoint</vt:lpstr>
      <vt:lpstr>Apresentação do PowerPoint</vt:lpstr>
      <vt:lpstr>Edifício Viva!</vt:lpstr>
      <vt:lpstr>Edifício Viva!</vt:lpstr>
      <vt:lpstr>Edifício Viva!</vt:lpstr>
      <vt:lpstr>Edifício Viva!</vt:lpstr>
      <vt:lpstr>Apresentação do PowerPoint</vt:lpstr>
      <vt:lpstr>Quadro de áreas</vt:lpstr>
      <vt:lpstr>Edifício Viva!</vt:lpstr>
      <vt:lpstr>Edifício Viva!</vt:lpstr>
      <vt:lpstr>Edifício Viva!</vt:lpstr>
      <vt:lpstr>Edifício Viva!</vt:lpstr>
      <vt:lpstr>Edifício Viva!</vt:lpstr>
      <vt:lpstr>Edifício Viva!</vt:lpstr>
      <vt:lpstr>Edifício Viva!</vt:lpstr>
      <vt:lpstr>Edifício Viva!</vt:lpstr>
      <vt:lpstr>Edifício Viva!</vt:lpstr>
      <vt:lpstr>Edifício Viva!</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Rafael Fortino</dc:creator>
  <cp:lastModifiedBy>Leticia Pereira</cp:lastModifiedBy>
  <cp:revision>1134</cp:revision>
  <cp:lastPrinted>2024-04-19T18:13:48Z</cp:lastPrinted>
  <dcterms:created xsi:type="dcterms:W3CDTF">2019-10-17T16:58:47Z</dcterms:created>
  <dcterms:modified xsi:type="dcterms:W3CDTF">2026-06-08T13:32:23Z</dcterms:modified>
</cp:coreProperties>
</file>